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AV" ContentType="audio/x-wav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1" r:id="rId1"/>
  </p:sldMasterIdLst>
  <p:notesMasterIdLst>
    <p:notesMasterId r:id="rId26"/>
  </p:notesMasterIdLst>
  <p:handoutMasterIdLst>
    <p:handoutMasterId r:id="rId27"/>
  </p:handoutMasterIdLst>
  <p:sldIdLst>
    <p:sldId id="256" r:id="rId2"/>
    <p:sldId id="310" r:id="rId3"/>
    <p:sldId id="272" r:id="rId4"/>
    <p:sldId id="312" r:id="rId5"/>
    <p:sldId id="332" r:id="rId6"/>
    <p:sldId id="313" r:id="rId7"/>
    <p:sldId id="314" r:id="rId8"/>
    <p:sldId id="319" r:id="rId9"/>
    <p:sldId id="315" r:id="rId10"/>
    <p:sldId id="316" r:id="rId11"/>
    <p:sldId id="320" r:id="rId12"/>
    <p:sldId id="317" r:id="rId13"/>
    <p:sldId id="318" r:id="rId14"/>
    <p:sldId id="321" r:id="rId15"/>
    <p:sldId id="322" r:id="rId16"/>
    <p:sldId id="323" r:id="rId17"/>
    <p:sldId id="324" r:id="rId18"/>
    <p:sldId id="325" r:id="rId19"/>
    <p:sldId id="326" r:id="rId20"/>
    <p:sldId id="327" r:id="rId21"/>
    <p:sldId id="328" r:id="rId22"/>
    <p:sldId id="333" r:id="rId23"/>
    <p:sldId id="329" r:id="rId24"/>
    <p:sldId id="331" r:id="rId25"/>
  </p:sldIdLst>
  <p:sldSz cx="9144000" cy="6858000" type="screen4x3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b="1" kern="120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b="1" kern="120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b="1" kern="120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b="1" kern="120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modifyVerifier cryptProviderType="rsaAES" cryptAlgorithmClass="hash" cryptAlgorithmType="typeAny" cryptAlgorithmSid="14" spinCount="100000" saltData="/YbUjQhfaf7tI1qVMbhruw==" hashData="pozSrK4VOiXJbaaJDgKK73Nd60jTxT1zprxFzhSIdGclCH6fAmubxJpIkgXWsDVHKAJ7GYfScC4e82uF1c3tzw=="/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009900"/>
    <a:srgbClr val="FF3399"/>
    <a:srgbClr val="FF3300"/>
    <a:srgbClr val="000066"/>
    <a:srgbClr val="3333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716" autoAdjust="0"/>
    <p:restoredTop sz="94680" autoAdjust="0"/>
  </p:normalViewPr>
  <p:slideViewPr>
    <p:cSldViewPr>
      <p:cViewPr varScale="1">
        <p:scale>
          <a:sx n="79" d="100"/>
          <a:sy n="79" d="100"/>
        </p:scale>
        <p:origin x="615" y="4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6" name="Rectangle 2">
            <a:extLst>
              <a:ext uri="{FF2B5EF4-FFF2-40B4-BE49-F238E27FC236}">
                <a16:creationId xmlns:a16="http://schemas.microsoft.com/office/drawing/2014/main" id="{B273EBDC-D7D6-4AD2-D639-CA77A6F444BE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hangingPunct="1">
              <a:lnSpc>
                <a:spcPct val="100000"/>
              </a:lnSpc>
              <a:buClrTx/>
              <a:buSzTx/>
              <a:defRPr sz="1200" b="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13667" name="Rectangle 3">
            <a:extLst>
              <a:ext uri="{FF2B5EF4-FFF2-40B4-BE49-F238E27FC236}">
                <a16:creationId xmlns:a16="http://schemas.microsoft.com/office/drawing/2014/main" id="{D5A8CD9D-0591-3B5A-EAB4-FF385888572D}"/>
              </a:ext>
            </a:extLst>
          </p:cNvPr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lnSpc>
                <a:spcPct val="100000"/>
              </a:lnSpc>
              <a:buClrTx/>
              <a:buSzTx/>
              <a:defRPr sz="1200" b="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13668" name="Rectangle 4">
            <a:extLst>
              <a:ext uri="{FF2B5EF4-FFF2-40B4-BE49-F238E27FC236}">
                <a16:creationId xmlns:a16="http://schemas.microsoft.com/office/drawing/2014/main" id="{E1E6F75F-DA4C-76F7-311A-5E1A8BEE9250}"/>
              </a:ext>
            </a:extLst>
          </p:cNvPr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lnSpc>
                <a:spcPct val="100000"/>
              </a:lnSpc>
              <a:buClrTx/>
              <a:buSzTx/>
              <a:defRPr sz="1200" b="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13669" name="Rectangle 5">
            <a:extLst>
              <a:ext uri="{FF2B5EF4-FFF2-40B4-BE49-F238E27FC236}">
                <a16:creationId xmlns:a16="http://schemas.microsoft.com/office/drawing/2014/main" id="{703B23AD-2B19-F870-0E1E-0C659B26F6CB}"/>
              </a:ext>
            </a:extLst>
          </p:cNvPr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b="0">
                <a:latin typeface="Arial" panose="020B0604020202020204" pitchFamily="34" charset="0"/>
              </a:defRPr>
            </a:lvl1pPr>
          </a:lstStyle>
          <a:p>
            <a:fld id="{4B68BC3F-9F5C-41FA-919C-1BE6A04F848F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2">
            <a:extLst>
              <a:ext uri="{FF2B5EF4-FFF2-40B4-BE49-F238E27FC236}">
                <a16:creationId xmlns:a16="http://schemas.microsoft.com/office/drawing/2014/main" id="{81F08543-83E7-D414-5343-2FC90A1356BD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hangingPunct="1">
              <a:lnSpc>
                <a:spcPct val="100000"/>
              </a:lnSpc>
              <a:buClrTx/>
              <a:buSzTx/>
              <a:defRPr sz="1200" b="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12643" name="Rectangle 3">
            <a:extLst>
              <a:ext uri="{FF2B5EF4-FFF2-40B4-BE49-F238E27FC236}">
                <a16:creationId xmlns:a16="http://schemas.microsoft.com/office/drawing/2014/main" id="{33320D0E-4D40-901C-ECFD-9D0F258716D4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lnSpc>
                <a:spcPct val="100000"/>
              </a:lnSpc>
              <a:buClrTx/>
              <a:buSzTx/>
              <a:defRPr sz="1200" b="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076" name="Rectangle 4">
            <a:extLst>
              <a:ext uri="{FF2B5EF4-FFF2-40B4-BE49-F238E27FC236}">
                <a16:creationId xmlns:a16="http://schemas.microsoft.com/office/drawing/2014/main" id="{43812E7E-FB0B-A97F-E646-65A40E9FBD4A}"/>
              </a:ext>
            </a:extLst>
          </p:cNvPr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12645" name="Rectangle 5">
            <a:extLst>
              <a:ext uri="{FF2B5EF4-FFF2-40B4-BE49-F238E27FC236}">
                <a16:creationId xmlns:a16="http://schemas.microsoft.com/office/drawing/2014/main" id="{51E71603-B4F8-7829-E33F-8780AB584A1E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112646" name="Rectangle 6">
            <a:extLst>
              <a:ext uri="{FF2B5EF4-FFF2-40B4-BE49-F238E27FC236}">
                <a16:creationId xmlns:a16="http://schemas.microsoft.com/office/drawing/2014/main" id="{62EA5280-9E20-FD3B-73B0-3BECC307519F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lnSpc>
                <a:spcPct val="100000"/>
              </a:lnSpc>
              <a:buClrTx/>
              <a:buSzTx/>
              <a:defRPr sz="1200" b="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12647" name="Rectangle 7">
            <a:extLst>
              <a:ext uri="{FF2B5EF4-FFF2-40B4-BE49-F238E27FC236}">
                <a16:creationId xmlns:a16="http://schemas.microsoft.com/office/drawing/2014/main" id="{F2730ACE-02A1-397D-3A65-2DA78F40E6D2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b="0">
                <a:latin typeface="Arial" panose="020B0604020202020204" pitchFamily="34" charset="0"/>
              </a:defRPr>
            </a:lvl1pPr>
          </a:lstStyle>
          <a:p>
            <a:fld id="{60127169-3F69-40DD-8D64-55BDDD73157C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7">
            <a:extLst>
              <a:ext uri="{FF2B5EF4-FFF2-40B4-BE49-F238E27FC236}">
                <a16:creationId xmlns:a16="http://schemas.microsoft.com/office/drawing/2014/main" id="{4D198171-2C15-5D24-5724-E3CB4CEEAF6C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fld id="{E1F2BD9A-E750-49AA-828C-0EDF9AE7B23B}" type="slidenum">
              <a:rPr lang="en-US" altLang="zh-CN" b="0">
                <a:latin typeface="Arial" panose="020B0604020202020204" pitchFamily="34" charset="0"/>
              </a:rPr>
              <a:pPr/>
              <a:t>1</a:t>
            </a:fld>
            <a:endParaRPr lang="en-US" altLang="zh-CN" b="0">
              <a:latin typeface="Arial" panose="020B0604020202020204" pitchFamily="34" charset="0"/>
            </a:endParaRPr>
          </a:p>
        </p:txBody>
      </p:sp>
      <p:sp>
        <p:nvSpPr>
          <p:cNvPr id="6147" name="Rectangle 2">
            <a:extLst>
              <a:ext uri="{FF2B5EF4-FFF2-40B4-BE49-F238E27FC236}">
                <a16:creationId xmlns:a16="http://schemas.microsoft.com/office/drawing/2014/main" id="{2F2EFDDB-FBA8-250C-1E3F-31466C69FD77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8" name="Rectangle 3">
            <a:extLst>
              <a:ext uri="{FF2B5EF4-FFF2-40B4-BE49-F238E27FC236}">
                <a16:creationId xmlns:a16="http://schemas.microsoft.com/office/drawing/2014/main" id="{89120508-4E50-159E-E2C9-C110FEF514F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zh-CN" altLang="zh-CN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>
            <a:extLst>
              <a:ext uri="{FF2B5EF4-FFF2-40B4-BE49-F238E27FC236}">
                <a16:creationId xmlns:a16="http://schemas.microsoft.com/office/drawing/2014/main" id="{8CE85D34-8966-E972-E96C-A683522D2437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fld id="{D1D68AB5-FF24-4D37-990D-717D59E927C4}" type="slidenum">
              <a:rPr lang="en-US" altLang="zh-CN" b="0">
                <a:latin typeface="Arial" panose="020B0604020202020204" pitchFamily="34" charset="0"/>
              </a:rPr>
              <a:pPr/>
              <a:t>10</a:t>
            </a:fld>
            <a:endParaRPr lang="en-US" altLang="zh-CN" b="0">
              <a:latin typeface="Arial" panose="020B0604020202020204" pitchFamily="34" charset="0"/>
            </a:endParaRPr>
          </a:p>
        </p:txBody>
      </p:sp>
      <p:sp>
        <p:nvSpPr>
          <p:cNvPr id="24579" name="Rectangle 2">
            <a:extLst>
              <a:ext uri="{FF2B5EF4-FFF2-40B4-BE49-F238E27FC236}">
                <a16:creationId xmlns:a16="http://schemas.microsoft.com/office/drawing/2014/main" id="{906B9EC9-A6C4-9561-CFC9-243C294B6CA6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80" name="Rectangle 3">
            <a:extLst>
              <a:ext uri="{FF2B5EF4-FFF2-40B4-BE49-F238E27FC236}">
                <a16:creationId xmlns:a16="http://schemas.microsoft.com/office/drawing/2014/main" id="{127E043D-7ED4-13EF-671A-F8784BC5710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zh-CN" altLang="zh-CN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7">
            <a:extLst>
              <a:ext uri="{FF2B5EF4-FFF2-40B4-BE49-F238E27FC236}">
                <a16:creationId xmlns:a16="http://schemas.microsoft.com/office/drawing/2014/main" id="{A6A037F7-61C0-41C1-10F7-496286974AF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fld id="{B7087BE6-A76C-46E9-B1F8-E07DFD13575D}" type="slidenum">
              <a:rPr lang="en-US" altLang="zh-CN" b="0">
                <a:latin typeface="Arial" panose="020B0604020202020204" pitchFamily="34" charset="0"/>
              </a:rPr>
              <a:pPr/>
              <a:t>11</a:t>
            </a:fld>
            <a:endParaRPr lang="en-US" altLang="zh-CN" b="0">
              <a:latin typeface="Arial" panose="020B0604020202020204" pitchFamily="34" charset="0"/>
            </a:endParaRPr>
          </a:p>
        </p:txBody>
      </p:sp>
      <p:sp>
        <p:nvSpPr>
          <p:cNvPr id="26627" name="Rectangle 2">
            <a:extLst>
              <a:ext uri="{FF2B5EF4-FFF2-40B4-BE49-F238E27FC236}">
                <a16:creationId xmlns:a16="http://schemas.microsoft.com/office/drawing/2014/main" id="{B970C4A6-48EF-4CBD-058D-CDA533284DDC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8" name="Rectangle 3">
            <a:extLst>
              <a:ext uri="{FF2B5EF4-FFF2-40B4-BE49-F238E27FC236}">
                <a16:creationId xmlns:a16="http://schemas.microsoft.com/office/drawing/2014/main" id="{74C00948-6F95-CE3D-03B2-EBF36CED861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zh-CN" altLang="zh-CN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>
            <a:extLst>
              <a:ext uri="{FF2B5EF4-FFF2-40B4-BE49-F238E27FC236}">
                <a16:creationId xmlns:a16="http://schemas.microsoft.com/office/drawing/2014/main" id="{F21ADDBF-51AD-89B4-15EE-6360A8249882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fld id="{EAF3B384-D8B6-47FC-BE1F-689C0064408F}" type="slidenum">
              <a:rPr lang="en-US" altLang="zh-CN" b="0">
                <a:latin typeface="Arial" panose="020B0604020202020204" pitchFamily="34" charset="0"/>
              </a:rPr>
              <a:pPr/>
              <a:t>12</a:t>
            </a:fld>
            <a:endParaRPr lang="en-US" altLang="zh-CN" b="0">
              <a:latin typeface="Arial" panose="020B0604020202020204" pitchFamily="34" charset="0"/>
            </a:endParaRPr>
          </a:p>
        </p:txBody>
      </p:sp>
      <p:sp>
        <p:nvSpPr>
          <p:cNvPr id="28675" name="Rectangle 2">
            <a:extLst>
              <a:ext uri="{FF2B5EF4-FFF2-40B4-BE49-F238E27FC236}">
                <a16:creationId xmlns:a16="http://schemas.microsoft.com/office/drawing/2014/main" id="{3349A8F0-382F-CBA3-5A01-3C45E70E7B69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6" name="Rectangle 3">
            <a:extLst>
              <a:ext uri="{FF2B5EF4-FFF2-40B4-BE49-F238E27FC236}">
                <a16:creationId xmlns:a16="http://schemas.microsoft.com/office/drawing/2014/main" id="{5A5AC786-0F11-19CB-915A-BE5367C1CB7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zh-CN" altLang="zh-CN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>
            <a:extLst>
              <a:ext uri="{FF2B5EF4-FFF2-40B4-BE49-F238E27FC236}">
                <a16:creationId xmlns:a16="http://schemas.microsoft.com/office/drawing/2014/main" id="{4BB1851C-947A-368B-A6A5-B6F6B0B83266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fld id="{81D35D6B-983F-45AB-A14D-F5AA243387F2}" type="slidenum">
              <a:rPr lang="en-US" altLang="zh-CN" b="0">
                <a:latin typeface="Arial" panose="020B0604020202020204" pitchFamily="34" charset="0"/>
              </a:rPr>
              <a:pPr/>
              <a:t>13</a:t>
            </a:fld>
            <a:endParaRPr lang="en-US" altLang="zh-CN" b="0">
              <a:latin typeface="Arial" panose="020B0604020202020204" pitchFamily="34" charset="0"/>
            </a:endParaRPr>
          </a:p>
        </p:txBody>
      </p:sp>
      <p:sp>
        <p:nvSpPr>
          <p:cNvPr id="30723" name="Rectangle 2">
            <a:extLst>
              <a:ext uri="{FF2B5EF4-FFF2-40B4-BE49-F238E27FC236}">
                <a16:creationId xmlns:a16="http://schemas.microsoft.com/office/drawing/2014/main" id="{9BD82E30-7208-AF3B-4546-8140A420BA02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4" name="Rectangle 3">
            <a:extLst>
              <a:ext uri="{FF2B5EF4-FFF2-40B4-BE49-F238E27FC236}">
                <a16:creationId xmlns:a16="http://schemas.microsoft.com/office/drawing/2014/main" id="{CA7FFD8A-2D6B-BA82-357D-5EA40B1CD94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zh-CN" altLang="zh-CN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>
            <a:extLst>
              <a:ext uri="{FF2B5EF4-FFF2-40B4-BE49-F238E27FC236}">
                <a16:creationId xmlns:a16="http://schemas.microsoft.com/office/drawing/2014/main" id="{0EBB139E-B834-7D5D-B9F4-8689E5262BFB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fld id="{4BAFD6CA-1FAB-496F-9A3F-0A5F36E905C0}" type="slidenum">
              <a:rPr lang="en-US" altLang="zh-CN" b="0">
                <a:latin typeface="Arial" panose="020B0604020202020204" pitchFamily="34" charset="0"/>
              </a:rPr>
              <a:pPr/>
              <a:t>14</a:t>
            </a:fld>
            <a:endParaRPr lang="en-US" altLang="zh-CN" b="0">
              <a:latin typeface="Arial" panose="020B0604020202020204" pitchFamily="34" charset="0"/>
            </a:endParaRPr>
          </a:p>
        </p:txBody>
      </p:sp>
      <p:sp>
        <p:nvSpPr>
          <p:cNvPr id="32771" name="Rectangle 2">
            <a:extLst>
              <a:ext uri="{FF2B5EF4-FFF2-40B4-BE49-F238E27FC236}">
                <a16:creationId xmlns:a16="http://schemas.microsoft.com/office/drawing/2014/main" id="{3ABF795C-73D2-7974-6021-166D87B73F54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2" name="Rectangle 3">
            <a:extLst>
              <a:ext uri="{FF2B5EF4-FFF2-40B4-BE49-F238E27FC236}">
                <a16:creationId xmlns:a16="http://schemas.microsoft.com/office/drawing/2014/main" id="{ABE1B4AE-73B4-E909-3DF9-961CA624830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zh-CN" altLang="zh-CN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>
            <a:extLst>
              <a:ext uri="{FF2B5EF4-FFF2-40B4-BE49-F238E27FC236}">
                <a16:creationId xmlns:a16="http://schemas.microsoft.com/office/drawing/2014/main" id="{950F1FBB-EB41-0823-C6E3-606EEF9F4CB0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fld id="{54DF6A51-5C48-4A1E-B4FA-6418683657B8}" type="slidenum">
              <a:rPr lang="en-US" altLang="zh-CN" b="0">
                <a:latin typeface="Arial" panose="020B0604020202020204" pitchFamily="34" charset="0"/>
              </a:rPr>
              <a:pPr/>
              <a:t>15</a:t>
            </a:fld>
            <a:endParaRPr lang="en-US" altLang="zh-CN" b="0">
              <a:latin typeface="Arial" panose="020B0604020202020204" pitchFamily="34" charset="0"/>
            </a:endParaRPr>
          </a:p>
        </p:txBody>
      </p:sp>
      <p:sp>
        <p:nvSpPr>
          <p:cNvPr id="34819" name="Rectangle 2">
            <a:extLst>
              <a:ext uri="{FF2B5EF4-FFF2-40B4-BE49-F238E27FC236}">
                <a16:creationId xmlns:a16="http://schemas.microsoft.com/office/drawing/2014/main" id="{1F842CF9-0DCC-F614-C649-B9F2B7EF3A04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0" name="Rectangle 3">
            <a:extLst>
              <a:ext uri="{FF2B5EF4-FFF2-40B4-BE49-F238E27FC236}">
                <a16:creationId xmlns:a16="http://schemas.microsoft.com/office/drawing/2014/main" id="{1DFAB6E2-B671-28D5-D043-07C246AB9AF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zh-CN" altLang="zh-CN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7">
            <a:extLst>
              <a:ext uri="{FF2B5EF4-FFF2-40B4-BE49-F238E27FC236}">
                <a16:creationId xmlns:a16="http://schemas.microsoft.com/office/drawing/2014/main" id="{EE0B99A3-EE90-A7ED-E706-25966080BF67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fld id="{187D6AEB-4AE2-4E9F-885B-CACEE276762F}" type="slidenum">
              <a:rPr lang="en-US" altLang="zh-CN" b="0">
                <a:latin typeface="Arial" panose="020B0604020202020204" pitchFamily="34" charset="0"/>
              </a:rPr>
              <a:pPr/>
              <a:t>16</a:t>
            </a:fld>
            <a:endParaRPr lang="en-US" altLang="zh-CN" b="0">
              <a:latin typeface="Arial" panose="020B0604020202020204" pitchFamily="34" charset="0"/>
            </a:endParaRPr>
          </a:p>
        </p:txBody>
      </p:sp>
      <p:sp>
        <p:nvSpPr>
          <p:cNvPr id="36867" name="Rectangle 2">
            <a:extLst>
              <a:ext uri="{FF2B5EF4-FFF2-40B4-BE49-F238E27FC236}">
                <a16:creationId xmlns:a16="http://schemas.microsoft.com/office/drawing/2014/main" id="{85A13889-F27F-DEE4-30B8-D498F732B609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8" name="Rectangle 3">
            <a:extLst>
              <a:ext uri="{FF2B5EF4-FFF2-40B4-BE49-F238E27FC236}">
                <a16:creationId xmlns:a16="http://schemas.microsoft.com/office/drawing/2014/main" id="{07AACC82-B78A-A2BD-65A0-FCFDBEE0B42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zh-CN" altLang="zh-CN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>
            <a:extLst>
              <a:ext uri="{FF2B5EF4-FFF2-40B4-BE49-F238E27FC236}">
                <a16:creationId xmlns:a16="http://schemas.microsoft.com/office/drawing/2014/main" id="{88217588-D04F-5B11-9B19-608A16F31F73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fld id="{F578303C-BBF4-4D35-B760-19281BC4C48F}" type="slidenum">
              <a:rPr lang="en-US" altLang="zh-CN" b="0">
                <a:latin typeface="Arial" panose="020B0604020202020204" pitchFamily="34" charset="0"/>
              </a:rPr>
              <a:pPr/>
              <a:t>17</a:t>
            </a:fld>
            <a:endParaRPr lang="en-US" altLang="zh-CN" b="0">
              <a:latin typeface="Arial" panose="020B0604020202020204" pitchFamily="34" charset="0"/>
            </a:endParaRPr>
          </a:p>
        </p:txBody>
      </p:sp>
      <p:sp>
        <p:nvSpPr>
          <p:cNvPr id="38915" name="Rectangle 2">
            <a:extLst>
              <a:ext uri="{FF2B5EF4-FFF2-40B4-BE49-F238E27FC236}">
                <a16:creationId xmlns:a16="http://schemas.microsoft.com/office/drawing/2014/main" id="{17AF2CCC-FCE4-DF57-8352-27D2A9B496EF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6" name="Rectangle 3">
            <a:extLst>
              <a:ext uri="{FF2B5EF4-FFF2-40B4-BE49-F238E27FC236}">
                <a16:creationId xmlns:a16="http://schemas.microsoft.com/office/drawing/2014/main" id="{5193AF41-E210-EE7B-20E1-48B66FA3B62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zh-CN" altLang="zh-CN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7">
            <a:extLst>
              <a:ext uri="{FF2B5EF4-FFF2-40B4-BE49-F238E27FC236}">
                <a16:creationId xmlns:a16="http://schemas.microsoft.com/office/drawing/2014/main" id="{1A99C436-0DEE-33EB-4E46-3924DC7B67DF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fld id="{6C125893-8166-4BE7-AF26-30F97C9448E5}" type="slidenum">
              <a:rPr lang="en-US" altLang="zh-CN" b="0">
                <a:latin typeface="Arial" panose="020B0604020202020204" pitchFamily="34" charset="0"/>
              </a:rPr>
              <a:pPr/>
              <a:t>18</a:t>
            </a:fld>
            <a:endParaRPr lang="en-US" altLang="zh-CN" b="0">
              <a:latin typeface="Arial" panose="020B0604020202020204" pitchFamily="34" charset="0"/>
            </a:endParaRPr>
          </a:p>
        </p:txBody>
      </p:sp>
      <p:sp>
        <p:nvSpPr>
          <p:cNvPr id="40963" name="Rectangle 2">
            <a:extLst>
              <a:ext uri="{FF2B5EF4-FFF2-40B4-BE49-F238E27FC236}">
                <a16:creationId xmlns:a16="http://schemas.microsoft.com/office/drawing/2014/main" id="{367BC51F-3B44-1B82-6C74-96581E4645F0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4" name="Rectangle 3">
            <a:extLst>
              <a:ext uri="{FF2B5EF4-FFF2-40B4-BE49-F238E27FC236}">
                <a16:creationId xmlns:a16="http://schemas.microsoft.com/office/drawing/2014/main" id="{F568D118-EC4C-35D8-8842-DFBC061BB45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zh-CN" altLang="zh-CN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7">
            <a:extLst>
              <a:ext uri="{FF2B5EF4-FFF2-40B4-BE49-F238E27FC236}">
                <a16:creationId xmlns:a16="http://schemas.microsoft.com/office/drawing/2014/main" id="{CF418651-AE4A-0F2C-06B7-54F93487949D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fld id="{9C5DFDDE-8FFA-403E-B64D-69E3D3BC02B8}" type="slidenum">
              <a:rPr lang="en-US" altLang="zh-CN" b="0">
                <a:latin typeface="Arial" panose="020B0604020202020204" pitchFamily="34" charset="0"/>
              </a:rPr>
              <a:pPr/>
              <a:t>19</a:t>
            </a:fld>
            <a:endParaRPr lang="en-US" altLang="zh-CN" b="0">
              <a:latin typeface="Arial" panose="020B0604020202020204" pitchFamily="34" charset="0"/>
            </a:endParaRPr>
          </a:p>
        </p:txBody>
      </p:sp>
      <p:sp>
        <p:nvSpPr>
          <p:cNvPr id="43011" name="Rectangle 2">
            <a:extLst>
              <a:ext uri="{FF2B5EF4-FFF2-40B4-BE49-F238E27FC236}">
                <a16:creationId xmlns:a16="http://schemas.microsoft.com/office/drawing/2014/main" id="{B99C1F50-CAFA-D907-2EE5-20DEA4F926CD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2" name="Rectangle 3">
            <a:extLst>
              <a:ext uri="{FF2B5EF4-FFF2-40B4-BE49-F238E27FC236}">
                <a16:creationId xmlns:a16="http://schemas.microsoft.com/office/drawing/2014/main" id="{C8078681-243E-6A63-0FF1-5D9145E8849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zh-CN" altLang="zh-CN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7">
            <a:extLst>
              <a:ext uri="{FF2B5EF4-FFF2-40B4-BE49-F238E27FC236}">
                <a16:creationId xmlns:a16="http://schemas.microsoft.com/office/drawing/2014/main" id="{D1E6AEDA-C149-89AB-E225-7D43BC552E30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fld id="{61644005-B3FE-4C43-9EB8-83FA0587AAE2}" type="slidenum">
              <a:rPr lang="en-US" altLang="zh-CN" b="0">
                <a:latin typeface="Arial" panose="020B0604020202020204" pitchFamily="34" charset="0"/>
              </a:rPr>
              <a:pPr/>
              <a:t>2</a:t>
            </a:fld>
            <a:endParaRPr lang="en-US" altLang="zh-CN" b="0">
              <a:latin typeface="Arial" panose="020B0604020202020204" pitchFamily="34" charset="0"/>
            </a:endParaRPr>
          </a:p>
        </p:txBody>
      </p:sp>
      <p:sp>
        <p:nvSpPr>
          <p:cNvPr id="8195" name="Rectangle 2">
            <a:extLst>
              <a:ext uri="{FF2B5EF4-FFF2-40B4-BE49-F238E27FC236}">
                <a16:creationId xmlns:a16="http://schemas.microsoft.com/office/drawing/2014/main" id="{70490B1B-0E8F-B3CA-F12F-B21A4C3D7C14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6" name="Rectangle 3">
            <a:extLst>
              <a:ext uri="{FF2B5EF4-FFF2-40B4-BE49-F238E27FC236}">
                <a16:creationId xmlns:a16="http://schemas.microsoft.com/office/drawing/2014/main" id="{C6706806-49FB-B1AB-D249-B815308ACAB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zh-CN" altLang="zh-CN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7">
            <a:extLst>
              <a:ext uri="{FF2B5EF4-FFF2-40B4-BE49-F238E27FC236}">
                <a16:creationId xmlns:a16="http://schemas.microsoft.com/office/drawing/2014/main" id="{45A57BEC-C8D9-2EFE-203B-B902B22DE758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fld id="{74E35E32-E8D0-4A16-9EEB-458013C9CAEC}" type="slidenum">
              <a:rPr lang="en-US" altLang="zh-CN" b="0">
                <a:latin typeface="Arial" panose="020B0604020202020204" pitchFamily="34" charset="0"/>
              </a:rPr>
              <a:pPr/>
              <a:t>20</a:t>
            </a:fld>
            <a:endParaRPr lang="en-US" altLang="zh-CN" b="0">
              <a:latin typeface="Arial" panose="020B0604020202020204" pitchFamily="34" charset="0"/>
            </a:endParaRPr>
          </a:p>
        </p:txBody>
      </p:sp>
      <p:sp>
        <p:nvSpPr>
          <p:cNvPr id="45059" name="Rectangle 2">
            <a:extLst>
              <a:ext uri="{FF2B5EF4-FFF2-40B4-BE49-F238E27FC236}">
                <a16:creationId xmlns:a16="http://schemas.microsoft.com/office/drawing/2014/main" id="{1D1568BD-7D54-2BEF-6AE1-2AC400A7B0DF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60" name="Rectangle 3">
            <a:extLst>
              <a:ext uri="{FF2B5EF4-FFF2-40B4-BE49-F238E27FC236}">
                <a16:creationId xmlns:a16="http://schemas.microsoft.com/office/drawing/2014/main" id="{78BE67A5-6238-9898-2F47-CAE3B53DE49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zh-CN" altLang="zh-CN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7">
            <a:extLst>
              <a:ext uri="{FF2B5EF4-FFF2-40B4-BE49-F238E27FC236}">
                <a16:creationId xmlns:a16="http://schemas.microsoft.com/office/drawing/2014/main" id="{A0940086-E73D-D260-F21B-B001D72A9D98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fld id="{93F00FBC-D46D-4A6C-AB59-ED904B2AF676}" type="slidenum">
              <a:rPr lang="en-US" altLang="zh-CN" b="0">
                <a:latin typeface="Arial" panose="020B0604020202020204" pitchFamily="34" charset="0"/>
              </a:rPr>
              <a:pPr/>
              <a:t>21</a:t>
            </a:fld>
            <a:endParaRPr lang="en-US" altLang="zh-CN" b="0">
              <a:latin typeface="Arial" panose="020B0604020202020204" pitchFamily="34" charset="0"/>
            </a:endParaRPr>
          </a:p>
        </p:txBody>
      </p:sp>
      <p:sp>
        <p:nvSpPr>
          <p:cNvPr id="47107" name="Rectangle 2">
            <a:extLst>
              <a:ext uri="{FF2B5EF4-FFF2-40B4-BE49-F238E27FC236}">
                <a16:creationId xmlns:a16="http://schemas.microsoft.com/office/drawing/2014/main" id="{FB7BAE34-A013-7253-7398-292501CA97A7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8" name="Rectangle 3">
            <a:extLst>
              <a:ext uri="{FF2B5EF4-FFF2-40B4-BE49-F238E27FC236}">
                <a16:creationId xmlns:a16="http://schemas.microsoft.com/office/drawing/2014/main" id="{B3EC5266-A18F-8497-3756-7E275A20A3A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zh-CN" altLang="zh-CN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7">
            <a:extLst>
              <a:ext uri="{FF2B5EF4-FFF2-40B4-BE49-F238E27FC236}">
                <a16:creationId xmlns:a16="http://schemas.microsoft.com/office/drawing/2014/main" id="{1F621E6F-A3DF-3533-6D01-2B55701F5472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fld id="{CB47D09E-DE1C-4100-A5E6-36B5D063FF3B}" type="slidenum">
              <a:rPr lang="en-US" altLang="zh-CN" b="0">
                <a:latin typeface="Arial" panose="020B0604020202020204" pitchFamily="34" charset="0"/>
              </a:rPr>
              <a:pPr/>
              <a:t>22</a:t>
            </a:fld>
            <a:endParaRPr lang="en-US" altLang="zh-CN" b="0">
              <a:latin typeface="Arial" panose="020B0604020202020204" pitchFamily="34" charset="0"/>
            </a:endParaRPr>
          </a:p>
        </p:txBody>
      </p:sp>
      <p:sp>
        <p:nvSpPr>
          <p:cNvPr id="49155" name="Rectangle 2">
            <a:extLst>
              <a:ext uri="{FF2B5EF4-FFF2-40B4-BE49-F238E27FC236}">
                <a16:creationId xmlns:a16="http://schemas.microsoft.com/office/drawing/2014/main" id="{ECEED6C9-07E3-02D9-207E-99BC70973B5F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156" name="Rectangle 3">
            <a:extLst>
              <a:ext uri="{FF2B5EF4-FFF2-40B4-BE49-F238E27FC236}">
                <a16:creationId xmlns:a16="http://schemas.microsoft.com/office/drawing/2014/main" id="{3D54E9F2-DA65-BDE5-F004-E7FB6728DF0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zh-CN" altLang="zh-CN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7">
            <a:extLst>
              <a:ext uri="{FF2B5EF4-FFF2-40B4-BE49-F238E27FC236}">
                <a16:creationId xmlns:a16="http://schemas.microsoft.com/office/drawing/2014/main" id="{0CBB29DA-BA15-C280-3BA7-719DE2021988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fld id="{83F2C08B-6406-4123-863F-A04D828A5D41}" type="slidenum">
              <a:rPr lang="en-US" altLang="zh-CN" b="0">
                <a:latin typeface="Arial" panose="020B0604020202020204" pitchFamily="34" charset="0"/>
              </a:rPr>
              <a:pPr/>
              <a:t>23</a:t>
            </a:fld>
            <a:endParaRPr lang="en-US" altLang="zh-CN" b="0">
              <a:latin typeface="Arial" panose="020B0604020202020204" pitchFamily="34" charset="0"/>
            </a:endParaRPr>
          </a:p>
        </p:txBody>
      </p:sp>
      <p:sp>
        <p:nvSpPr>
          <p:cNvPr id="51203" name="Rectangle 2">
            <a:extLst>
              <a:ext uri="{FF2B5EF4-FFF2-40B4-BE49-F238E27FC236}">
                <a16:creationId xmlns:a16="http://schemas.microsoft.com/office/drawing/2014/main" id="{AF98C333-3C63-022B-491B-76B7DEDD2CAC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4" name="Rectangle 3">
            <a:extLst>
              <a:ext uri="{FF2B5EF4-FFF2-40B4-BE49-F238E27FC236}">
                <a16:creationId xmlns:a16="http://schemas.microsoft.com/office/drawing/2014/main" id="{85F1E607-1408-844F-6CCA-7A6CF7F064F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zh-CN" altLang="zh-CN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7">
            <a:extLst>
              <a:ext uri="{FF2B5EF4-FFF2-40B4-BE49-F238E27FC236}">
                <a16:creationId xmlns:a16="http://schemas.microsoft.com/office/drawing/2014/main" id="{1FD41BFA-E79E-F44D-1A3B-D811D2692C6C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fld id="{C22CC1B2-BC6A-443D-8450-722E78B24A15}" type="slidenum">
              <a:rPr lang="en-US" altLang="zh-CN" b="0">
                <a:latin typeface="Arial" panose="020B0604020202020204" pitchFamily="34" charset="0"/>
              </a:rPr>
              <a:pPr/>
              <a:t>24</a:t>
            </a:fld>
            <a:endParaRPr lang="en-US" altLang="zh-CN" b="0">
              <a:latin typeface="Arial" panose="020B0604020202020204" pitchFamily="34" charset="0"/>
            </a:endParaRPr>
          </a:p>
        </p:txBody>
      </p:sp>
      <p:sp>
        <p:nvSpPr>
          <p:cNvPr id="53251" name="Rectangle 2">
            <a:extLst>
              <a:ext uri="{FF2B5EF4-FFF2-40B4-BE49-F238E27FC236}">
                <a16:creationId xmlns:a16="http://schemas.microsoft.com/office/drawing/2014/main" id="{A4408031-108D-576B-C19D-C7C9C793A349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252" name="Rectangle 3">
            <a:extLst>
              <a:ext uri="{FF2B5EF4-FFF2-40B4-BE49-F238E27FC236}">
                <a16:creationId xmlns:a16="http://schemas.microsoft.com/office/drawing/2014/main" id="{BD658827-E275-A91E-E972-07C922148BC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zh-CN" altLang="zh-CN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7">
            <a:extLst>
              <a:ext uri="{FF2B5EF4-FFF2-40B4-BE49-F238E27FC236}">
                <a16:creationId xmlns:a16="http://schemas.microsoft.com/office/drawing/2014/main" id="{922CC4B3-3060-46C2-E546-AA1EDFEC3DB5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fld id="{D7CCF6DC-E63F-4451-921D-B0D8C8418C86}" type="slidenum">
              <a:rPr lang="en-US" altLang="zh-CN" b="0">
                <a:latin typeface="Arial" panose="020B0604020202020204" pitchFamily="34" charset="0"/>
              </a:rPr>
              <a:pPr/>
              <a:t>3</a:t>
            </a:fld>
            <a:endParaRPr lang="en-US" altLang="zh-CN" b="0">
              <a:latin typeface="Arial" panose="020B0604020202020204" pitchFamily="34" charset="0"/>
            </a:endParaRPr>
          </a:p>
        </p:txBody>
      </p:sp>
      <p:sp>
        <p:nvSpPr>
          <p:cNvPr id="10243" name="Rectangle 2">
            <a:extLst>
              <a:ext uri="{FF2B5EF4-FFF2-40B4-BE49-F238E27FC236}">
                <a16:creationId xmlns:a16="http://schemas.microsoft.com/office/drawing/2014/main" id="{D83A6E2F-683D-6C7D-CDD3-C2CE1313C0A1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4" name="Rectangle 3">
            <a:extLst>
              <a:ext uri="{FF2B5EF4-FFF2-40B4-BE49-F238E27FC236}">
                <a16:creationId xmlns:a16="http://schemas.microsoft.com/office/drawing/2014/main" id="{5F4C8476-25ED-8153-41A9-7BB893725C6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zh-CN" altLang="zh-CN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7">
            <a:extLst>
              <a:ext uri="{FF2B5EF4-FFF2-40B4-BE49-F238E27FC236}">
                <a16:creationId xmlns:a16="http://schemas.microsoft.com/office/drawing/2014/main" id="{94FB1351-7D23-7846-7664-873820391989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fld id="{CD1D6227-2206-4F88-A1F8-11F6892680D1}" type="slidenum">
              <a:rPr lang="en-US" altLang="zh-CN" b="0">
                <a:latin typeface="Arial" panose="020B0604020202020204" pitchFamily="34" charset="0"/>
              </a:rPr>
              <a:pPr/>
              <a:t>4</a:t>
            </a:fld>
            <a:endParaRPr lang="en-US" altLang="zh-CN" b="0">
              <a:latin typeface="Arial" panose="020B0604020202020204" pitchFamily="34" charset="0"/>
            </a:endParaRPr>
          </a:p>
        </p:txBody>
      </p:sp>
      <p:sp>
        <p:nvSpPr>
          <p:cNvPr id="12291" name="Rectangle 2">
            <a:extLst>
              <a:ext uri="{FF2B5EF4-FFF2-40B4-BE49-F238E27FC236}">
                <a16:creationId xmlns:a16="http://schemas.microsoft.com/office/drawing/2014/main" id="{D0E0B490-0196-763B-84EC-4A59C9096FA5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92" name="Rectangle 3">
            <a:extLst>
              <a:ext uri="{FF2B5EF4-FFF2-40B4-BE49-F238E27FC236}">
                <a16:creationId xmlns:a16="http://schemas.microsoft.com/office/drawing/2014/main" id="{5718D5A1-CD24-A24C-FA4E-446C365387C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zh-CN" altLang="zh-CN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7">
            <a:extLst>
              <a:ext uri="{FF2B5EF4-FFF2-40B4-BE49-F238E27FC236}">
                <a16:creationId xmlns:a16="http://schemas.microsoft.com/office/drawing/2014/main" id="{F3DDDCAE-D53F-5B47-FD42-262B41F4FEBB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fld id="{C0E45DA6-468C-4E47-878B-1B97BB773882}" type="slidenum">
              <a:rPr lang="en-US" altLang="zh-CN" b="0">
                <a:latin typeface="Arial" panose="020B0604020202020204" pitchFamily="34" charset="0"/>
              </a:rPr>
              <a:pPr/>
              <a:t>5</a:t>
            </a:fld>
            <a:endParaRPr lang="en-US" altLang="zh-CN" b="0">
              <a:latin typeface="Arial" panose="020B0604020202020204" pitchFamily="34" charset="0"/>
            </a:endParaRPr>
          </a:p>
        </p:txBody>
      </p:sp>
      <p:sp>
        <p:nvSpPr>
          <p:cNvPr id="14339" name="Rectangle 2">
            <a:extLst>
              <a:ext uri="{FF2B5EF4-FFF2-40B4-BE49-F238E27FC236}">
                <a16:creationId xmlns:a16="http://schemas.microsoft.com/office/drawing/2014/main" id="{6BC7D634-484B-3511-DA98-D8FACF0172E3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340" name="Rectangle 3">
            <a:extLst>
              <a:ext uri="{FF2B5EF4-FFF2-40B4-BE49-F238E27FC236}">
                <a16:creationId xmlns:a16="http://schemas.microsoft.com/office/drawing/2014/main" id="{D41C1820-B459-4474-86D5-CE4FDC4A216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zh-CN" altLang="zh-CN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>
            <a:extLst>
              <a:ext uri="{FF2B5EF4-FFF2-40B4-BE49-F238E27FC236}">
                <a16:creationId xmlns:a16="http://schemas.microsoft.com/office/drawing/2014/main" id="{7028F67B-9A5B-AAF1-4CD1-12C8CD337D7B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fld id="{D5BAA2EF-DA5D-4795-82AE-065F9BC222F3}" type="slidenum">
              <a:rPr lang="en-US" altLang="zh-CN" b="0">
                <a:latin typeface="Arial" panose="020B0604020202020204" pitchFamily="34" charset="0"/>
              </a:rPr>
              <a:pPr/>
              <a:t>6</a:t>
            </a:fld>
            <a:endParaRPr lang="en-US" altLang="zh-CN" b="0">
              <a:latin typeface="Arial" panose="020B0604020202020204" pitchFamily="34" charset="0"/>
            </a:endParaRPr>
          </a:p>
        </p:txBody>
      </p:sp>
      <p:sp>
        <p:nvSpPr>
          <p:cNvPr id="16387" name="Rectangle 2">
            <a:extLst>
              <a:ext uri="{FF2B5EF4-FFF2-40B4-BE49-F238E27FC236}">
                <a16:creationId xmlns:a16="http://schemas.microsoft.com/office/drawing/2014/main" id="{8DDE9E85-0E18-03BC-3180-AA85935D349F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8" name="Rectangle 3">
            <a:extLst>
              <a:ext uri="{FF2B5EF4-FFF2-40B4-BE49-F238E27FC236}">
                <a16:creationId xmlns:a16="http://schemas.microsoft.com/office/drawing/2014/main" id="{DC5D1CD7-5839-6947-4E68-E2CFAF80B7A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zh-CN" altLang="zh-CN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7">
            <a:extLst>
              <a:ext uri="{FF2B5EF4-FFF2-40B4-BE49-F238E27FC236}">
                <a16:creationId xmlns:a16="http://schemas.microsoft.com/office/drawing/2014/main" id="{BD00D195-6AC3-7CBD-5278-B7E222772CC6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fld id="{4952AB6B-9F18-4583-AD73-0A08D6199AE3}" type="slidenum">
              <a:rPr lang="en-US" altLang="zh-CN" b="0">
                <a:latin typeface="Arial" panose="020B0604020202020204" pitchFamily="34" charset="0"/>
              </a:rPr>
              <a:pPr/>
              <a:t>7</a:t>
            </a:fld>
            <a:endParaRPr lang="en-US" altLang="zh-CN" b="0">
              <a:latin typeface="Arial" panose="020B0604020202020204" pitchFamily="34" charset="0"/>
            </a:endParaRPr>
          </a:p>
        </p:txBody>
      </p:sp>
      <p:sp>
        <p:nvSpPr>
          <p:cNvPr id="18435" name="Rectangle 2">
            <a:extLst>
              <a:ext uri="{FF2B5EF4-FFF2-40B4-BE49-F238E27FC236}">
                <a16:creationId xmlns:a16="http://schemas.microsoft.com/office/drawing/2014/main" id="{3F99FF34-3B54-01DE-FD11-C50CBECEF559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6" name="Rectangle 3">
            <a:extLst>
              <a:ext uri="{FF2B5EF4-FFF2-40B4-BE49-F238E27FC236}">
                <a16:creationId xmlns:a16="http://schemas.microsoft.com/office/drawing/2014/main" id="{D7EAC1A8-52FD-576A-B641-44727F74A35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zh-CN" altLang="zh-CN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>
            <a:extLst>
              <a:ext uri="{FF2B5EF4-FFF2-40B4-BE49-F238E27FC236}">
                <a16:creationId xmlns:a16="http://schemas.microsoft.com/office/drawing/2014/main" id="{5D05EC46-B162-9C52-5009-4A578B05FC0F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fld id="{303E9A61-3D61-439C-BE56-5E378017048C}" type="slidenum">
              <a:rPr lang="en-US" altLang="zh-CN" b="0">
                <a:latin typeface="Arial" panose="020B0604020202020204" pitchFamily="34" charset="0"/>
              </a:rPr>
              <a:pPr/>
              <a:t>8</a:t>
            </a:fld>
            <a:endParaRPr lang="en-US" altLang="zh-CN" b="0">
              <a:latin typeface="Arial" panose="020B0604020202020204" pitchFamily="34" charset="0"/>
            </a:endParaRPr>
          </a:p>
        </p:txBody>
      </p:sp>
      <p:sp>
        <p:nvSpPr>
          <p:cNvPr id="20483" name="Rectangle 2">
            <a:extLst>
              <a:ext uri="{FF2B5EF4-FFF2-40B4-BE49-F238E27FC236}">
                <a16:creationId xmlns:a16="http://schemas.microsoft.com/office/drawing/2014/main" id="{58D81BEC-1B9F-FBEF-736F-9D081592B167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>
            <a:extLst>
              <a:ext uri="{FF2B5EF4-FFF2-40B4-BE49-F238E27FC236}">
                <a16:creationId xmlns:a16="http://schemas.microsoft.com/office/drawing/2014/main" id="{ECCBDA5C-7B71-4C41-6314-30BB050A3F8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zh-CN" altLang="zh-CN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7">
            <a:extLst>
              <a:ext uri="{FF2B5EF4-FFF2-40B4-BE49-F238E27FC236}">
                <a16:creationId xmlns:a16="http://schemas.microsoft.com/office/drawing/2014/main" id="{EF0E980F-D793-DAD4-5D80-53FE0FA73DA2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fld id="{9F3ACBD2-CD50-40FA-8EC9-9B138068E225}" type="slidenum">
              <a:rPr lang="en-US" altLang="zh-CN" b="0">
                <a:latin typeface="Arial" panose="020B0604020202020204" pitchFamily="34" charset="0"/>
              </a:rPr>
              <a:pPr/>
              <a:t>9</a:t>
            </a:fld>
            <a:endParaRPr lang="en-US" altLang="zh-CN" b="0">
              <a:latin typeface="Arial" panose="020B0604020202020204" pitchFamily="34" charset="0"/>
            </a:endParaRPr>
          </a:p>
        </p:txBody>
      </p:sp>
      <p:sp>
        <p:nvSpPr>
          <p:cNvPr id="22531" name="Rectangle 2">
            <a:extLst>
              <a:ext uri="{FF2B5EF4-FFF2-40B4-BE49-F238E27FC236}">
                <a16:creationId xmlns:a16="http://schemas.microsoft.com/office/drawing/2014/main" id="{DB50F235-72C1-A4CC-BF2F-11EDF5F11B66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2" name="Rectangle 3">
            <a:extLst>
              <a:ext uri="{FF2B5EF4-FFF2-40B4-BE49-F238E27FC236}">
                <a16:creationId xmlns:a16="http://schemas.microsoft.com/office/drawing/2014/main" id="{BB84F4FC-06BA-1568-01CA-A2AD13E8024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zh-CN" altLang="zh-CN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4">
            <a:extLst>
              <a:ext uri="{FF2B5EF4-FFF2-40B4-BE49-F238E27FC236}">
                <a16:creationId xmlns:a16="http://schemas.microsoft.com/office/drawing/2014/main" id="{FA0D17DE-D800-4EAA-5C77-11F8690326C2}"/>
              </a:ext>
            </a:extLst>
          </p:cNvPr>
          <p:cNvSpPr>
            <a:spLocks/>
          </p:cNvSpPr>
          <p:nvPr/>
        </p:nvSpPr>
        <p:spPr bwMode="auto">
          <a:xfrm>
            <a:off x="285750" y="2803525"/>
            <a:ext cx="1588" cy="3035300"/>
          </a:xfrm>
          <a:custGeom>
            <a:avLst/>
            <a:gdLst>
              <a:gd name="T0" fmla="*/ 0 w 1588"/>
              <a:gd name="T1" fmla="*/ 0 h 1912"/>
              <a:gd name="T2" fmla="*/ 0 w 1588"/>
              <a:gd name="T3" fmla="*/ 2147483646 h 1912"/>
              <a:gd name="T4" fmla="*/ 0 w 1588"/>
              <a:gd name="T5" fmla="*/ 2147483646 h 1912"/>
              <a:gd name="T6" fmla="*/ 0 w 1588"/>
              <a:gd name="T7" fmla="*/ 2147483646 h 1912"/>
              <a:gd name="T8" fmla="*/ 0 w 1588"/>
              <a:gd name="T9" fmla="*/ 2147483646 h 1912"/>
              <a:gd name="T10" fmla="*/ 0 w 1588"/>
              <a:gd name="T11" fmla="*/ 2147483646 h 1912"/>
              <a:gd name="T12" fmla="*/ 0 w 1588"/>
              <a:gd name="T13" fmla="*/ 0 h 1912"/>
              <a:gd name="T14" fmla="*/ 0 w 1588"/>
              <a:gd name="T15" fmla="*/ 0 h 1912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1588" h="1912">
                <a:moveTo>
                  <a:pt x="0" y="0"/>
                </a:moveTo>
                <a:lnTo>
                  <a:pt x="0" y="6"/>
                </a:lnTo>
                <a:lnTo>
                  <a:pt x="0" y="60"/>
                </a:lnTo>
                <a:lnTo>
                  <a:pt x="0" y="1912"/>
                </a:lnTo>
                <a:lnTo>
                  <a:pt x="0" y="0"/>
                </a:lnTo>
                <a:close/>
              </a:path>
            </a:pathLst>
          </a:custGeom>
          <a:solidFill>
            <a:srgbClr val="6BBA2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8674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997075"/>
            <a:ext cx="7772400" cy="1431925"/>
          </a:xfrm>
        </p:spPr>
        <p:txBody>
          <a:bodyPr anchor="b" anchorCtr="1"/>
          <a:lstStyle>
            <a:lvl1pPr algn="ctr">
              <a:defRPr/>
            </a:lvl1pPr>
          </a:lstStyle>
          <a:p>
            <a:pPr lvl="0"/>
            <a:r>
              <a:rPr lang="zh-CN" altLang="en-US" noProof="0"/>
              <a:t>单击此处编辑母版标题样式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zh-CN" altLang="en-US" noProof="0"/>
              <a:t>单击此处编辑母版副标题样式</a:t>
            </a:r>
          </a:p>
        </p:txBody>
      </p:sp>
      <p:sp>
        <p:nvSpPr>
          <p:cNvPr id="3" name="Rectangle 5">
            <a:extLst>
              <a:ext uri="{FF2B5EF4-FFF2-40B4-BE49-F238E27FC236}">
                <a16:creationId xmlns:a16="http://schemas.microsoft.com/office/drawing/2014/main" id="{7D4F2992-E5C7-1ADB-34BC-6C1BF66A3738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732D3922-2692-E258-A078-8E764EC472C2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1585F4E-A944-4BA4-A37B-5C5CD482ACFA}" type="slidenum">
              <a:rPr lang="en-US" altLang="zh-CN"/>
              <a:pPr/>
              <a:t>‹#›</a:t>
            </a:fld>
            <a:endParaRPr lang="en-US" altLang="zh-CN"/>
          </a:p>
        </p:txBody>
      </p:sp>
      <p:sp>
        <p:nvSpPr>
          <p:cNvPr id="5" name="Rectangle 7">
            <a:extLst>
              <a:ext uri="{FF2B5EF4-FFF2-40B4-BE49-F238E27FC236}">
                <a16:creationId xmlns:a16="http://schemas.microsoft.com/office/drawing/2014/main" id="{C1BE8C4C-2968-F09E-5663-A8481E25507E}"/>
              </a:ext>
            </a:extLst>
          </p:cNvPr>
          <p:cNvSpPr>
            <a:spLocks noGrp="1" noChangeArrowheads="1"/>
          </p:cNvSpPr>
          <p:nvPr>
            <p:ph type="dt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536238436"/>
      </p:ext>
    </p:extLst>
  </p:cSld>
  <p:clrMapOvr>
    <a:masterClrMapping/>
  </p:clrMapOvr>
  <p:transition>
    <p:push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A9BA442A-1CA8-4D5E-9FD0-F56376E2EC42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5BBF49D5-B706-A552-21A1-F9E4063C4C05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43E6DD09-989B-AC6B-A1E6-884CF60734E8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470DC3C-79C7-406B-9626-5DCAABD312E2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014168515"/>
      </p:ext>
    </p:extLst>
  </p:cSld>
  <p:clrMapOvr>
    <a:masterClrMapping/>
  </p:clrMapOvr>
  <p:transition>
    <p:push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92100"/>
            <a:ext cx="2057400" cy="5727700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92100"/>
            <a:ext cx="6019800" cy="5727700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CDD1DC20-0800-6E3B-C412-69967A0B4F66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21E63AD8-8E11-E9AA-FA2A-3F04FA46961C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15420999-2010-D676-AB3B-C5D4BE6DDA29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F9938EB-8885-4077-A213-C7F283060B50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271070735"/>
      </p:ext>
    </p:extLst>
  </p:cSld>
  <p:clrMapOvr>
    <a:masterClrMapping/>
  </p:clrMapOvr>
  <p:transition>
    <p:push dir="r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标题，文本与两项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92100"/>
            <a:ext cx="8229600" cy="1384300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sz="half" idx="1"/>
          </p:nvPr>
        </p:nvSpPr>
        <p:spPr>
          <a:xfrm>
            <a:off x="457200" y="1905000"/>
            <a:ext cx="4038600" cy="4114800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quarter" idx="2"/>
          </p:nvPr>
        </p:nvSpPr>
        <p:spPr>
          <a:xfrm>
            <a:off x="4648200" y="1905000"/>
            <a:ext cx="4038600" cy="1981200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内容占位符 4"/>
          <p:cNvSpPr>
            <a:spLocks noGrp="1"/>
          </p:cNvSpPr>
          <p:nvPr>
            <p:ph sz="quarter" idx="3"/>
          </p:nvPr>
        </p:nvSpPr>
        <p:spPr>
          <a:xfrm>
            <a:off x="4648200" y="4038600"/>
            <a:ext cx="4038600" cy="1981200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Rectangle 4">
            <a:extLst>
              <a:ext uri="{FF2B5EF4-FFF2-40B4-BE49-F238E27FC236}">
                <a16:creationId xmlns:a16="http://schemas.microsoft.com/office/drawing/2014/main" id="{0527463E-F1D3-306C-3966-656E40F0182A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5">
            <a:extLst>
              <a:ext uri="{FF2B5EF4-FFF2-40B4-BE49-F238E27FC236}">
                <a16:creationId xmlns:a16="http://schemas.microsoft.com/office/drawing/2014/main" id="{0FADE2C4-6624-4B48-2C6A-31B648542983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" name="Rectangle 6">
            <a:extLst>
              <a:ext uri="{FF2B5EF4-FFF2-40B4-BE49-F238E27FC236}">
                <a16:creationId xmlns:a16="http://schemas.microsoft.com/office/drawing/2014/main" id="{A317FA0A-4DB8-14C1-D1C9-56CAEF967055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7E2F455-8565-4501-83C1-3E9FF0BFB736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426223061"/>
      </p:ext>
    </p:extLst>
  </p:cSld>
  <p:clrMapOvr>
    <a:masterClrMapping/>
  </p:clrMapOvr>
  <p:transition>
    <p:push dir="r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标题，一项大型内容和两项小型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92100"/>
            <a:ext cx="8229600" cy="1384300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905000"/>
            <a:ext cx="4038600" cy="4114800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quarter" idx="2"/>
          </p:nvPr>
        </p:nvSpPr>
        <p:spPr>
          <a:xfrm>
            <a:off x="4648200" y="1905000"/>
            <a:ext cx="4038600" cy="1981200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内容占位符 4"/>
          <p:cNvSpPr>
            <a:spLocks noGrp="1"/>
          </p:cNvSpPr>
          <p:nvPr>
            <p:ph sz="quarter" idx="3"/>
          </p:nvPr>
        </p:nvSpPr>
        <p:spPr>
          <a:xfrm>
            <a:off x="4648200" y="4038600"/>
            <a:ext cx="4038600" cy="1981200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Rectangle 4">
            <a:extLst>
              <a:ext uri="{FF2B5EF4-FFF2-40B4-BE49-F238E27FC236}">
                <a16:creationId xmlns:a16="http://schemas.microsoft.com/office/drawing/2014/main" id="{A98D97C7-8D4E-E77C-8B3C-96F9EE168906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5">
            <a:extLst>
              <a:ext uri="{FF2B5EF4-FFF2-40B4-BE49-F238E27FC236}">
                <a16:creationId xmlns:a16="http://schemas.microsoft.com/office/drawing/2014/main" id="{92C394A6-8246-A5AC-057B-8B5D4A56169F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" name="Rectangle 6">
            <a:extLst>
              <a:ext uri="{FF2B5EF4-FFF2-40B4-BE49-F238E27FC236}">
                <a16:creationId xmlns:a16="http://schemas.microsoft.com/office/drawing/2014/main" id="{C419F5CD-C2F3-7CF4-FC48-69E28A70E1D1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4AE760A-54B3-4218-87A4-2DE70DF99E54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597078283"/>
      </p:ext>
    </p:extLst>
  </p:cSld>
  <p:clrMapOvr>
    <a:masterClrMapping/>
  </p:clrMapOvr>
  <p:transition>
    <p:push dir="r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457200" y="292100"/>
            <a:ext cx="8229600" cy="5727700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id="{AC7E41A4-F87D-522F-1B4C-F2F7D101CC2B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2DA12BF7-E1DA-76FE-B628-E4A7D07DEDB7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6C68DB8B-8099-DBE8-418E-E034EA75FD40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B41B599-42E8-4F09-B9F9-599E66E9472B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756046438"/>
      </p:ext>
    </p:extLst>
  </p:cSld>
  <p:clrMapOvr>
    <a:masterClrMapping/>
  </p:clrMapOvr>
  <p:transition>
    <p:push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CEF02D8D-B4D0-16E5-A4BC-8FAEC35268EE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876AED2E-5D94-4C8D-DC7C-C8B5640C3118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F05FD0E8-28C6-10DB-2521-AE1AAB144EE9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C0A550C-FF92-4FC4-8DA8-62DD35F5E7BE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73508027"/>
      </p:ext>
    </p:extLst>
  </p:cSld>
  <p:clrMapOvr>
    <a:masterClrMapping/>
  </p:clrMapOvr>
  <p:transition>
    <p:push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8CA3DDF1-A4C3-3DAC-871C-658983BD3B78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DF1CE92A-1BED-2C23-62D9-7D0E6E810B54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2CC836B2-0EE4-0B1B-85AF-FAF28C94905F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FE0EE53-B890-4498-A90E-BE07B4BD2C03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643484289"/>
      </p:ext>
    </p:extLst>
  </p:cSld>
  <p:clrMapOvr>
    <a:masterClrMapping/>
  </p:clrMapOvr>
  <p:transition>
    <p:push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905000"/>
            <a:ext cx="4038600" cy="4114800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905000"/>
            <a:ext cx="4038600" cy="4114800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F7E61F0E-37D0-4088-DEC8-CDD3B59B9C28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B47C7FFD-21F9-0179-9125-EEDF875322D4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6E1C581-1643-D143-0D75-903044876E55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D92D42E-96A3-4C10-9D7D-B91875F4A12B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072099550"/>
      </p:ext>
    </p:extLst>
  </p:cSld>
  <p:clrMapOvr>
    <a:masterClrMapping/>
  </p:clrMapOvr>
  <p:transition>
    <p:push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9D686500-1497-17EF-428D-D7E0F6F9C8A4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E52DBFAE-C52C-F296-FA49-425156D780FF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ECA7C215-53E9-9C2A-7224-520AA1E92679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38E825C-0E81-4FCF-83AA-3A27D13CAF20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067317602"/>
      </p:ext>
    </p:extLst>
  </p:cSld>
  <p:clrMapOvr>
    <a:masterClrMapping/>
  </p:clrMapOvr>
  <p:transition>
    <p:push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id="{E3069F65-1F58-6627-F972-DDD510280A19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F6F07439-7E4B-EA22-03F5-42A2CFFAB346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46459039-2E15-6C1C-8653-1DB50CA42BF3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F5B0C55-CDF2-48D7-859B-EFC75E26AC9E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237157619"/>
      </p:ext>
    </p:extLst>
  </p:cSld>
  <p:clrMapOvr>
    <a:masterClrMapping/>
  </p:clrMapOvr>
  <p:transition>
    <p:push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>
            <a:extLst>
              <a:ext uri="{FF2B5EF4-FFF2-40B4-BE49-F238E27FC236}">
                <a16:creationId xmlns:a16="http://schemas.microsoft.com/office/drawing/2014/main" id="{B8EBE670-2E81-611B-52AB-A5419D6E1251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" name="Rectangle 5">
            <a:extLst>
              <a:ext uri="{FF2B5EF4-FFF2-40B4-BE49-F238E27FC236}">
                <a16:creationId xmlns:a16="http://schemas.microsoft.com/office/drawing/2014/main" id="{E17E836C-E40C-B4C0-CCF0-8D15F84ABA91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0ECE75C5-758E-1415-50A2-B2B805C48410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A3FDA65-37E0-47DD-85AF-7F20C26E33ED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900362510"/>
      </p:ext>
    </p:extLst>
  </p:cSld>
  <p:clrMapOvr>
    <a:masterClrMapping/>
  </p:clrMapOvr>
  <p:transition>
    <p:push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2B844E27-035B-32FE-F51D-5A7BE7C2EDCC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EACC07C-75EA-8434-8195-6198A0AF7B0E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0D0F783C-5E05-F214-8FBB-6641A10CAFBD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BF86BF4-6BD2-4C03-BEA8-92B0A9D6B70D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716395163"/>
      </p:ext>
    </p:extLst>
  </p:cSld>
  <p:clrMapOvr>
    <a:masterClrMapping/>
  </p:clrMapOvr>
  <p:transition>
    <p:push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2F231B0F-BC89-0474-9094-4B527244A1CF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2355EF3-D0D4-27F0-0995-C5CF7336D922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EA2F3B9-BBB3-FDE7-A922-D9CAC6B2C71A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2F5B841-9BD4-4450-B59A-FCBFD7451280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112342456"/>
      </p:ext>
    </p:extLst>
  </p:cSld>
  <p:clrMapOvr>
    <a:masterClrMapping/>
  </p:clrMapOvr>
  <p:transition>
    <p:push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6">
            <a:duotone>
              <a:schemeClr val="bg1"/>
              <a:srgbClr val="FFFFFF"/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>
            <a:extLst>
              <a:ext uri="{FF2B5EF4-FFF2-40B4-BE49-F238E27FC236}">
                <a16:creationId xmlns:a16="http://schemas.microsoft.com/office/drawing/2014/main" id="{8EAE2799-C540-F483-1EDA-801539DD9D5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92100"/>
            <a:ext cx="8229600" cy="1384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27651" name="Rectangle 3">
            <a:extLst>
              <a:ext uri="{FF2B5EF4-FFF2-40B4-BE49-F238E27FC236}">
                <a16:creationId xmlns:a16="http://schemas.microsoft.com/office/drawing/2014/main" id="{A4EB4AA5-F9B0-E382-5611-7FE7DC97548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05000"/>
            <a:ext cx="82296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27652" name="Rectangle 4">
            <a:extLst>
              <a:ext uri="{FF2B5EF4-FFF2-40B4-BE49-F238E27FC236}">
                <a16:creationId xmlns:a16="http://schemas.microsoft.com/office/drawing/2014/main" id="{2CB8AF9D-40AC-0C3C-0ABE-F7E9F933E276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lnSpc>
                <a:spcPct val="100000"/>
              </a:lnSpc>
              <a:buClrTx/>
              <a:buSzTx/>
              <a:defRPr sz="1400" b="0">
                <a:effectLst>
                  <a:outerShdw blurRad="38100" dist="38100" dir="2700000" algn="tl">
                    <a:srgbClr val="FFFFFF"/>
                  </a:outerShdw>
                </a:effectLst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27653" name="Rectangle 5">
            <a:extLst>
              <a:ext uri="{FF2B5EF4-FFF2-40B4-BE49-F238E27FC236}">
                <a16:creationId xmlns:a16="http://schemas.microsoft.com/office/drawing/2014/main" id="{2EFF7056-5471-F6AB-2EDC-B26D0E966384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lnSpc>
                <a:spcPct val="100000"/>
              </a:lnSpc>
              <a:buClrTx/>
              <a:buSzTx/>
              <a:defRPr sz="1400" b="0">
                <a:effectLst>
                  <a:outerShdw blurRad="38100" dist="38100" dir="2700000" algn="tl">
                    <a:srgbClr val="FFFFFF"/>
                  </a:outerShdw>
                </a:effectLst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27654" name="Rectangle 6">
            <a:extLst>
              <a:ext uri="{FF2B5EF4-FFF2-40B4-BE49-F238E27FC236}">
                <a16:creationId xmlns:a16="http://schemas.microsoft.com/office/drawing/2014/main" id="{C825C770-7983-AF6C-F396-4BD2DDF211A7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 b="0">
                <a:effectLst>
                  <a:outerShdw blurRad="38100" dist="38100" dir="2700000" algn="tl">
                    <a:srgbClr val="FFFFFF"/>
                  </a:outerShdw>
                </a:effectLst>
                <a:latin typeface="Arial" panose="020B0604020202020204" pitchFamily="34" charset="0"/>
              </a:defRPr>
            </a:lvl1pPr>
          </a:lstStyle>
          <a:p>
            <a:fld id="{FA7FCE18-CE9D-49A9-AEFD-829B0EA99286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5" r:id="rId1"/>
    <p:sldLayoutId id="2147483754" r:id="rId2"/>
    <p:sldLayoutId id="2147483753" r:id="rId3"/>
    <p:sldLayoutId id="2147483752" r:id="rId4"/>
    <p:sldLayoutId id="2147483751" r:id="rId5"/>
    <p:sldLayoutId id="2147483750" r:id="rId6"/>
    <p:sldLayoutId id="2147483749" r:id="rId7"/>
    <p:sldLayoutId id="2147483748" r:id="rId8"/>
    <p:sldLayoutId id="2147483747" r:id="rId9"/>
    <p:sldLayoutId id="2147483746" r:id="rId10"/>
    <p:sldLayoutId id="2147483745" r:id="rId11"/>
    <p:sldLayoutId id="2147483744" r:id="rId12"/>
    <p:sldLayoutId id="2147483743" r:id="rId13"/>
    <p:sldLayoutId id="2147483742" r:id="rId14"/>
  </p:sldLayoutIdLst>
  <p:transition>
    <p:push dir="r"/>
  </p:transition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Tahoma" panose="020B0604030504040204" pitchFamily="34" charset="0"/>
          <a:ea typeface="宋体" panose="02010600030101010101" pitchFamily="2" charset="-122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Tahoma" panose="020B0604030504040204" pitchFamily="34" charset="0"/>
          <a:ea typeface="宋体" panose="02010600030101010101" pitchFamily="2" charset="-122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Tahoma" panose="020B0604030504040204" pitchFamily="34" charset="0"/>
          <a:ea typeface="宋体" panose="02010600030101010101" pitchFamily="2" charset="-122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Tahoma" panose="020B0604030504040204" pitchFamily="34" charset="0"/>
          <a:ea typeface="宋体" panose="02010600030101010101" pitchFamily="2" charset="-122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Tahoma" panose="020B0604030504040204" pitchFamily="34" charset="0"/>
          <a:ea typeface="宋体" panose="02010600030101010101" pitchFamily="2" charset="-122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Tahoma" panose="020B0604030504040204" pitchFamily="34" charset="0"/>
          <a:ea typeface="宋体" panose="02010600030101010101" pitchFamily="2" charset="-122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Tahoma" panose="020B0604030504040204" pitchFamily="34" charset="0"/>
          <a:ea typeface="宋体" panose="02010600030101010101" pitchFamily="2" charset="-122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Tahoma" panose="020B060403050404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20000"/>
        <a:buChar char="•"/>
        <a:defRPr sz="3200" kern="12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Tahoma" panose="020B0604030504040204" pitchFamily="34" charset="0"/>
        <a:buChar char="–"/>
        <a:defRPr sz="2800" kern="12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20000"/>
        <a:buChar char="•"/>
        <a:defRPr sz="2400" kern="12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Tahoma" panose="020B0604030504040204" pitchFamily="34" charset="0"/>
        <a:buChar char="–"/>
        <a:defRPr sz="2000" kern="12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anose="05000000000000000000" pitchFamily="2" charset="2"/>
        <a:buChar char="v"/>
        <a:defRPr sz="2000" kern="12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audio" Target="../media/media13.WAV"/><Relationship Id="rId13" Type="http://schemas.openxmlformats.org/officeDocument/2006/relationships/image" Target="../media/image6.png"/><Relationship Id="rId3" Type="http://schemas.microsoft.com/office/2007/relationships/media" Target="../media/media2.WAV"/><Relationship Id="rId7" Type="http://schemas.microsoft.com/office/2007/relationships/media" Target="../media/media13.WAV"/><Relationship Id="rId12" Type="http://schemas.openxmlformats.org/officeDocument/2006/relationships/image" Target="../media/image2.png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audio" Target="../media/media11.WAV"/><Relationship Id="rId11" Type="http://schemas.openxmlformats.org/officeDocument/2006/relationships/image" Target="../media/image5.png"/><Relationship Id="rId5" Type="http://schemas.microsoft.com/office/2007/relationships/media" Target="../media/media11.WAV"/><Relationship Id="rId10" Type="http://schemas.openxmlformats.org/officeDocument/2006/relationships/notesSlide" Target="../notesSlides/notesSlide10.xml"/><Relationship Id="rId4" Type="http://schemas.openxmlformats.org/officeDocument/2006/relationships/audio" Target="../media/media2.WAV"/><Relationship Id="rId9" Type="http://schemas.openxmlformats.org/officeDocument/2006/relationships/slideLayout" Target="../slideLayouts/slideLayout14.xml"/><Relationship Id="rId14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microsoft.com/office/2007/relationships/media" Target="../media/media15.WAV"/><Relationship Id="rId7" Type="http://schemas.openxmlformats.org/officeDocument/2006/relationships/image" Target="../media/image2.png"/><Relationship Id="rId2" Type="http://schemas.openxmlformats.org/officeDocument/2006/relationships/audio" Target="../media/media14.WAV"/><Relationship Id="rId1" Type="http://schemas.microsoft.com/office/2007/relationships/media" Target="../media/media14.WAV"/><Relationship Id="rId6" Type="http://schemas.openxmlformats.org/officeDocument/2006/relationships/notesSlide" Target="../notesSlides/notesSlide11.xml"/><Relationship Id="rId5" Type="http://schemas.openxmlformats.org/officeDocument/2006/relationships/slideLayout" Target="../slideLayouts/slideLayout4.xml"/><Relationship Id="rId10" Type="http://schemas.openxmlformats.org/officeDocument/2006/relationships/image" Target="../media/image5.png"/><Relationship Id="rId4" Type="http://schemas.openxmlformats.org/officeDocument/2006/relationships/audio" Target="../media/media15.WAV"/><Relationship Id="rId9" Type="http://schemas.openxmlformats.org/officeDocument/2006/relationships/image" Target="../media/image7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audio" Target="../media/media16.WAV"/><Relationship Id="rId13" Type="http://schemas.openxmlformats.org/officeDocument/2006/relationships/image" Target="../media/image6.png"/><Relationship Id="rId3" Type="http://schemas.microsoft.com/office/2007/relationships/media" Target="../media/media2.WAV"/><Relationship Id="rId7" Type="http://schemas.microsoft.com/office/2007/relationships/media" Target="../media/media16.WAV"/><Relationship Id="rId12" Type="http://schemas.openxmlformats.org/officeDocument/2006/relationships/image" Target="../media/image2.png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audio" Target="../media/media15.WAV"/><Relationship Id="rId11" Type="http://schemas.openxmlformats.org/officeDocument/2006/relationships/image" Target="../media/image5.png"/><Relationship Id="rId5" Type="http://schemas.microsoft.com/office/2007/relationships/media" Target="../media/media15.WAV"/><Relationship Id="rId10" Type="http://schemas.openxmlformats.org/officeDocument/2006/relationships/notesSlide" Target="../notesSlides/notesSlide12.xml"/><Relationship Id="rId4" Type="http://schemas.openxmlformats.org/officeDocument/2006/relationships/audio" Target="../media/media2.WAV"/><Relationship Id="rId9" Type="http://schemas.openxmlformats.org/officeDocument/2006/relationships/slideLayout" Target="../slideLayouts/slideLayout13.xml"/><Relationship Id="rId14" Type="http://schemas.openxmlformats.org/officeDocument/2006/relationships/image" Target="../media/image7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audio" Target="../media/media17.WAV"/><Relationship Id="rId13" Type="http://schemas.openxmlformats.org/officeDocument/2006/relationships/image" Target="../media/image6.png"/><Relationship Id="rId3" Type="http://schemas.microsoft.com/office/2007/relationships/media" Target="../media/media2.WAV"/><Relationship Id="rId7" Type="http://schemas.microsoft.com/office/2007/relationships/media" Target="../media/media17.WAV"/><Relationship Id="rId12" Type="http://schemas.openxmlformats.org/officeDocument/2006/relationships/image" Target="../media/image2.png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audio" Target="../media/media15.WAV"/><Relationship Id="rId11" Type="http://schemas.openxmlformats.org/officeDocument/2006/relationships/image" Target="../media/image5.png"/><Relationship Id="rId5" Type="http://schemas.microsoft.com/office/2007/relationships/media" Target="../media/media15.WAV"/><Relationship Id="rId10" Type="http://schemas.openxmlformats.org/officeDocument/2006/relationships/notesSlide" Target="../notesSlides/notesSlide13.xml"/><Relationship Id="rId4" Type="http://schemas.openxmlformats.org/officeDocument/2006/relationships/audio" Target="../media/media2.WAV"/><Relationship Id="rId9" Type="http://schemas.openxmlformats.org/officeDocument/2006/relationships/slideLayout" Target="../slideLayouts/slideLayout14.xml"/><Relationship Id="rId14" Type="http://schemas.openxmlformats.org/officeDocument/2006/relationships/image" Target="../media/image7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microsoft.com/office/2007/relationships/media" Target="../media/media19.WAV"/><Relationship Id="rId7" Type="http://schemas.openxmlformats.org/officeDocument/2006/relationships/image" Target="../media/image2.png"/><Relationship Id="rId2" Type="http://schemas.openxmlformats.org/officeDocument/2006/relationships/audio" Target="../media/media18.WAV"/><Relationship Id="rId1" Type="http://schemas.microsoft.com/office/2007/relationships/media" Target="../media/media18.WAV"/><Relationship Id="rId6" Type="http://schemas.openxmlformats.org/officeDocument/2006/relationships/notesSlide" Target="../notesSlides/notesSlide14.xml"/><Relationship Id="rId5" Type="http://schemas.openxmlformats.org/officeDocument/2006/relationships/slideLayout" Target="../slideLayouts/slideLayout12.xml"/><Relationship Id="rId10" Type="http://schemas.openxmlformats.org/officeDocument/2006/relationships/image" Target="../media/image5.png"/><Relationship Id="rId4" Type="http://schemas.openxmlformats.org/officeDocument/2006/relationships/audio" Target="../media/media19.WAV"/><Relationship Id="rId9" Type="http://schemas.openxmlformats.org/officeDocument/2006/relationships/image" Target="../media/image7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audio" Target="../media/media20.WAV"/><Relationship Id="rId13" Type="http://schemas.openxmlformats.org/officeDocument/2006/relationships/image" Target="../media/image6.png"/><Relationship Id="rId3" Type="http://schemas.microsoft.com/office/2007/relationships/media" Target="../media/media2.WAV"/><Relationship Id="rId7" Type="http://schemas.microsoft.com/office/2007/relationships/media" Target="../media/media20.WAV"/><Relationship Id="rId12" Type="http://schemas.openxmlformats.org/officeDocument/2006/relationships/image" Target="../media/image2.png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audio" Target="../media/media19.WAV"/><Relationship Id="rId11" Type="http://schemas.openxmlformats.org/officeDocument/2006/relationships/image" Target="../media/image5.png"/><Relationship Id="rId5" Type="http://schemas.microsoft.com/office/2007/relationships/media" Target="../media/media19.WAV"/><Relationship Id="rId10" Type="http://schemas.openxmlformats.org/officeDocument/2006/relationships/notesSlide" Target="../notesSlides/notesSlide15.xml"/><Relationship Id="rId4" Type="http://schemas.openxmlformats.org/officeDocument/2006/relationships/audio" Target="../media/media2.WAV"/><Relationship Id="rId9" Type="http://schemas.openxmlformats.org/officeDocument/2006/relationships/slideLayout" Target="../slideLayouts/slideLayout14.xml"/><Relationship Id="rId14" Type="http://schemas.openxmlformats.org/officeDocument/2006/relationships/image" Target="../media/image7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audio" Target="../media/media21.WAV"/><Relationship Id="rId13" Type="http://schemas.openxmlformats.org/officeDocument/2006/relationships/image" Target="../media/image6.png"/><Relationship Id="rId3" Type="http://schemas.microsoft.com/office/2007/relationships/media" Target="../media/media2.WAV"/><Relationship Id="rId7" Type="http://schemas.microsoft.com/office/2007/relationships/media" Target="../media/media21.WAV"/><Relationship Id="rId12" Type="http://schemas.openxmlformats.org/officeDocument/2006/relationships/image" Target="../media/image2.png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audio" Target="../media/media19.WAV"/><Relationship Id="rId11" Type="http://schemas.openxmlformats.org/officeDocument/2006/relationships/image" Target="../media/image5.png"/><Relationship Id="rId5" Type="http://schemas.microsoft.com/office/2007/relationships/media" Target="../media/media19.WAV"/><Relationship Id="rId10" Type="http://schemas.openxmlformats.org/officeDocument/2006/relationships/notesSlide" Target="../notesSlides/notesSlide16.xml"/><Relationship Id="rId4" Type="http://schemas.openxmlformats.org/officeDocument/2006/relationships/audio" Target="../media/media2.WAV"/><Relationship Id="rId9" Type="http://schemas.openxmlformats.org/officeDocument/2006/relationships/slideLayout" Target="../slideLayouts/slideLayout14.xml"/><Relationship Id="rId14" Type="http://schemas.openxmlformats.org/officeDocument/2006/relationships/image" Target="../media/image7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audio" Target="../media/media22.WAV"/><Relationship Id="rId13" Type="http://schemas.openxmlformats.org/officeDocument/2006/relationships/image" Target="../media/image6.png"/><Relationship Id="rId3" Type="http://schemas.microsoft.com/office/2007/relationships/media" Target="../media/media1.WAV"/><Relationship Id="rId7" Type="http://schemas.microsoft.com/office/2007/relationships/media" Target="../media/media22.WAV"/><Relationship Id="rId12" Type="http://schemas.openxmlformats.org/officeDocument/2006/relationships/image" Target="../media/image2.png"/><Relationship Id="rId2" Type="http://schemas.openxmlformats.org/officeDocument/2006/relationships/audio" Target="../media/media2.WAV"/><Relationship Id="rId1" Type="http://schemas.microsoft.com/office/2007/relationships/media" Target="../media/media2.WAV"/><Relationship Id="rId6" Type="http://schemas.openxmlformats.org/officeDocument/2006/relationships/audio" Target="../media/media19.WAV"/><Relationship Id="rId11" Type="http://schemas.openxmlformats.org/officeDocument/2006/relationships/image" Target="../media/image5.png"/><Relationship Id="rId5" Type="http://schemas.microsoft.com/office/2007/relationships/media" Target="../media/media19.WAV"/><Relationship Id="rId10" Type="http://schemas.openxmlformats.org/officeDocument/2006/relationships/notesSlide" Target="../notesSlides/notesSlide17.xml"/><Relationship Id="rId4" Type="http://schemas.openxmlformats.org/officeDocument/2006/relationships/audio" Target="../media/media1.WAV"/><Relationship Id="rId9" Type="http://schemas.openxmlformats.org/officeDocument/2006/relationships/slideLayout" Target="../slideLayouts/slideLayout14.xml"/><Relationship Id="rId14" Type="http://schemas.openxmlformats.org/officeDocument/2006/relationships/image" Target="../media/image7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audio" Target="../media/media23.WAV"/><Relationship Id="rId13" Type="http://schemas.openxmlformats.org/officeDocument/2006/relationships/image" Target="../media/image6.png"/><Relationship Id="rId3" Type="http://schemas.microsoft.com/office/2007/relationships/media" Target="../media/media2.WAV"/><Relationship Id="rId7" Type="http://schemas.microsoft.com/office/2007/relationships/media" Target="../media/media23.WAV"/><Relationship Id="rId12" Type="http://schemas.openxmlformats.org/officeDocument/2006/relationships/image" Target="../media/image2.png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audio" Target="../media/media19.WAV"/><Relationship Id="rId11" Type="http://schemas.openxmlformats.org/officeDocument/2006/relationships/image" Target="../media/image5.png"/><Relationship Id="rId5" Type="http://schemas.microsoft.com/office/2007/relationships/media" Target="../media/media19.WAV"/><Relationship Id="rId10" Type="http://schemas.openxmlformats.org/officeDocument/2006/relationships/notesSlide" Target="../notesSlides/notesSlide18.xml"/><Relationship Id="rId4" Type="http://schemas.openxmlformats.org/officeDocument/2006/relationships/audio" Target="../media/media2.WAV"/><Relationship Id="rId9" Type="http://schemas.openxmlformats.org/officeDocument/2006/relationships/slideLayout" Target="../slideLayouts/slideLayout14.xml"/><Relationship Id="rId14" Type="http://schemas.openxmlformats.org/officeDocument/2006/relationships/image" Target="../media/image7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19.xml"/><Relationship Id="rId13" Type="http://schemas.openxmlformats.org/officeDocument/2006/relationships/image" Target="../media/image5.png"/><Relationship Id="rId3" Type="http://schemas.microsoft.com/office/2007/relationships/media" Target="../media/media25.WAV"/><Relationship Id="rId7" Type="http://schemas.openxmlformats.org/officeDocument/2006/relationships/slideLayout" Target="../slideLayouts/slideLayout13.xml"/><Relationship Id="rId12" Type="http://schemas.openxmlformats.org/officeDocument/2006/relationships/image" Target="../media/image7.png"/><Relationship Id="rId2" Type="http://schemas.openxmlformats.org/officeDocument/2006/relationships/audio" Target="../media/media24.WAV"/><Relationship Id="rId1" Type="http://schemas.microsoft.com/office/2007/relationships/media" Target="../media/media24.WAV"/><Relationship Id="rId6" Type="http://schemas.openxmlformats.org/officeDocument/2006/relationships/audio" Target="../media/media26.WAV"/><Relationship Id="rId11" Type="http://schemas.openxmlformats.org/officeDocument/2006/relationships/image" Target="../media/image6.png"/><Relationship Id="rId5" Type="http://schemas.microsoft.com/office/2007/relationships/media" Target="../media/media26.WAV"/><Relationship Id="rId10" Type="http://schemas.openxmlformats.org/officeDocument/2006/relationships/image" Target="../media/image2.png"/><Relationship Id="rId4" Type="http://schemas.openxmlformats.org/officeDocument/2006/relationships/audio" Target="../media/media25.WAV"/><Relationship Id="rId9" Type="http://schemas.openxmlformats.org/officeDocument/2006/relationships/image" Target="../media/image8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20.xml"/><Relationship Id="rId13" Type="http://schemas.openxmlformats.org/officeDocument/2006/relationships/image" Target="../media/image10.png"/><Relationship Id="rId3" Type="http://schemas.microsoft.com/office/2007/relationships/media" Target="../media/media2.WAV"/><Relationship Id="rId7" Type="http://schemas.openxmlformats.org/officeDocument/2006/relationships/slideLayout" Target="../slideLayouts/slideLayout14.xml"/><Relationship Id="rId12" Type="http://schemas.openxmlformats.org/officeDocument/2006/relationships/image" Target="../media/image9.png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audio" Target="../media/media27.WAV"/><Relationship Id="rId11" Type="http://schemas.openxmlformats.org/officeDocument/2006/relationships/image" Target="../media/image2.png"/><Relationship Id="rId5" Type="http://schemas.microsoft.com/office/2007/relationships/media" Target="../media/media27.WAV"/><Relationship Id="rId15" Type="http://schemas.openxmlformats.org/officeDocument/2006/relationships/image" Target="../media/image7.png"/><Relationship Id="rId10" Type="http://schemas.openxmlformats.org/officeDocument/2006/relationships/image" Target="../media/image5.png"/><Relationship Id="rId4" Type="http://schemas.openxmlformats.org/officeDocument/2006/relationships/audio" Target="../media/media2.WAV"/><Relationship Id="rId9" Type="http://schemas.openxmlformats.org/officeDocument/2006/relationships/image" Target="../media/image8.jpeg"/><Relationship Id="rId14" Type="http://schemas.openxmlformats.org/officeDocument/2006/relationships/image" Target="../media/image6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microsoft.com/office/2007/relationships/media" Target="../media/media29.WAV"/><Relationship Id="rId7" Type="http://schemas.openxmlformats.org/officeDocument/2006/relationships/image" Target="../media/image2.png"/><Relationship Id="rId2" Type="http://schemas.openxmlformats.org/officeDocument/2006/relationships/audio" Target="../media/media28.WAV"/><Relationship Id="rId1" Type="http://schemas.microsoft.com/office/2007/relationships/media" Target="../media/media28.WAV"/><Relationship Id="rId6" Type="http://schemas.openxmlformats.org/officeDocument/2006/relationships/notesSlide" Target="../notesSlides/notesSlide21.xml"/><Relationship Id="rId5" Type="http://schemas.openxmlformats.org/officeDocument/2006/relationships/slideLayout" Target="../slideLayouts/slideLayout2.xml"/><Relationship Id="rId4" Type="http://schemas.openxmlformats.org/officeDocument/2006/relationships/audio" Target="../media/media29.WAV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microsoft.com/office/2007/relationships/media" Target="../media/media2.WAV"/><Relationship Id="rId7" Type="http://schemas.openxmlformats.org/officeDocument/2006/relationships/image" Target="../media/image5.png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notesSlide" Target="../notesSlides/notesSlide22.xml"/><Relationship Id="rId5" Type="http://schemas.openxmlformats.org/officeDocument/2006/relationships/slideLayout" Target="../slideLayouts/slideLayout2.xml"/><Relationship Id="rId4" Type="http://schemas.openxmlformats.org/officeDocument/2006/relationships/audio" Target="../media/media2.WAV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microsoft.com/office/2007/relationships/media" Target="../media/media2.WAV"/><Relationship Id="rId7" Type="http://schemas.openxmlformats.org/officeDocument/2006/relationships/image" Target="../media/image5.png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notesSlide" Target="../notesSlides/notesSlide23.xml"/><Relationship Id="rId5" Type="http://schemas.openxmlformats.org/officeDocument/2006/relationships/slideLayout" Target="../slideLayouts/slideLayout2.xml"/><Relationship Id="rId4" Type="http://schemas.openxmlformats.org/officeDocument/2006/relationships/audio" Target="../media/media2.WAV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www.i3men.com/" TargetMode="External"/><Relationship Id="rId4" Type="http://schemas.openxmlformats.org/officeDocument/2006/relationships/image" Target="../media/image12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audio" Target="../media/media4.WAV"/><Relationship Id="rId3" Type="http://schemas.microsoft.com/office/2007/relationships/media" Target="../media/media2.WAV"/><Relationship Id="rId7" Type="http://schemas.microsoft.com/office/2007/relationships/media" Target="../media/media4.WAV"/><Relationship Id="rId12" Type="http://schemas.openxmlformats.org/officeDocument/2006/relationships/image" Target="../media/image2.png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audio" Target="../media/media3.WAV"/><Relationship Id="rId11" Type="http://schemas.openxmlformats.org/officeDocument/2006/relationships/image" Target="../media/image5.png"/><Relationship Id="rId5" Type="http://schemas.microsoft.com/office/2007/relationships/media" Target="../media/media3.WAV"/><Relationship Id="rId10" Type="http://schemas.openxmlformats.org/officeDocument/2006/relationships/notesSlide" Target="../notesSlides/notesSlide3.xml"/><Relationship Id="rId4" Type="http://schemas.openxmlformats.org/officeDocument/2006/relationships/audio" Target="../media/media2.WAV"/><Relationship Id="rId9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5.WAV"/><Relationship Id="rId1" Type="http://schemas.microsoft.com/office/2007/relationships/media" Target="../media/media5.WAV"/><Relationship Id="rId6" Type="http://schemas.openxmlformats.org/officeDocument/2006/relationships/image" Target="../media/image5.png"/><Relationship Id="rId5" Type="http://schemas.openxmlformats.org/officeDocument/2006/relationships/image" Target="../media/image2.png"/><Relationship Id="rId4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microsoft.com/office/2007/relationships/media" Target="../media/media7.WAV"/><Relationship Id="rId7" Type="http://schemas.openxmlformats.org/officeDocument/2006/relationships/image" Target="../media/image2.png"/><Relationship Id="rId2" Type="http://schemas.openxmlformats.org/officeDocument/2006/relationships/audio" Target="../media/media6.WAV"/><Relationship Id="rId1" Type="http://schemas.microsoft.com/office/2007/relationships/media" Target="../media/media6.WAV"/><Relationship Id="rId6" Type="http://schemas.openxmlformats.org/officeDocument/2006/relationships/notesSlide" Target="../notesSlides/notesSlide5.xml"/><Relationship Id="rId5" Type="http://schemas.openxmlformats.org/officeDocument/2006/relationships/slideLayout" Target="../slideLayouts/slideLayout13.xml"/><Relationship Id="rId10" Type="http://schemas.openxmlformats.org/officeDocument/2006/relationships/image" Target="../media/image7.png"/><Relationship Id="rId4" Type="http://schemas.openxmlformats.org/officeDocument/2006/relationships/audio" Target="../media/media7.WAV"/><Relationship Id="rId9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audio" Target="../media/media8.WAV"/><Relationship Id="rId13" Type="http://schemas.openxmlformats.org/officeDocument/2006/relationships/image" Target="../media/image6.png"/><Relationship Id="rId3" Type="http://schemas.microsoft.com/office/2007/relationships/media" Target="../media/media2.WAV"/><Relationship Id="rId7" Type="http://schemas.microsoft.com/office/2007/relationships/media" Target="../media/media8.WAV"/><Relationship Id="rId12" Type="http://schemas.openxmlformats.org/officeDocument/2006/relationships/image" Target="../media/image2.png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audio" Target="../media/media7.WAV"/><Relationship Id="rId11" Type="http://schemas.openxmlformats.org/officeDocument/2006/relationships/image" Target="../media/image5.png"/><Relationship Id="rId5" Type="http://schemas.microsoft.com/office/2007/relationships/media" Target="../media/media7.WAV"/><Relationship Id="rId10" Type="http://schemas.openxmlformats.org/officeDocument/2006/relationships/notesSlide" Target="../notesSlides/notesSlide6.xml"/><Relationship Id="rId4" Type="http://schemas.openxmlformats.org/officeDocument/2006/relationships/audio" Target="../media/media2.WAV"/><Relationship Id="rId9" Type="http://schemas.openxmlformats.org/officeDocument/2006/relationships/slideLayout" Target="../slideLayouts/slideLayout14.xml"/><Relationship Id="rId1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audio" Target="../media/media9.WAV"/><Relationship Id="rId13" Type="http://schemas.openxmlformats.org/officeDocument/2006/relationships/image" Target="../media/image6.png"/><Relationship Id="rId3" Type="http://schemas.microsoft.com/office/2007/relationships/media" Target="../media/media1.WAV"/><Relationship Id="rId7" Type="http://schemas.microsoft.com/office/2007/relationships/media" Target="../media/media9.WAV"/><Relationship Id="rId12" Type="http://schemas.openxmlformats.org/officeDocument/2006/relationships/image" Target="../media/image2.png"/><Relationship Id="rId2" Type="http://schemas.openxmlformats.org/officeDocument/2006/relationships/audio" Target="../media/media2.WAV"/><Relationship Id="rId1" Type="http://schemas.microsoft.com/office/2007/relationships/media" Target="../media/media2.WAV"/><Relationship Id="rId6" Type="http://schemas.openxmlformats.org/officeDocument/2006/relationships/audio" Target="../media/media7.WAV"/><Relationship Id="rId11" Type="http://schemas.openxmlformats.org/officeDocument/2006/relationships/image" Target="../media/image5.png"/><Relationship Id="rId5" Type="http://schemas.microsoft.com/office/2007/relationships/media" Target="../media/media7.WAV"/><Relationship Id="rId10" Type="http://schemas.openxmlformats.org/officeDocument/2006/relationships/notesSlide" Target="../notesSlides/notesSlide7.xml"/><Relationship Id="rId4" Type="http://schemas.openxmlformats.org/officeDocument/2006/relationships/audio" Target="../media/media1.WAV"/><Relationship Id="rId9" Type="http://schemas.openxmlformats.org/officeDocument/2006/relationships/slideLayout" Target="../slideLayouts/slideLayout14.xml"/><Relationship Id="rId1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microsoft.com/office/2007/relationships/media" Target="../media/media11.WAV"/><Relationship Id="rId7" Type="http://schemas.openxmlformats.org/officeDocument/2006/relationships/image" Target="../media/image2.png"/><Relationship Id="rId2" Type="http://schemas.openxmlformats.org/officeDocument/2006/relationships/audio" Target="../media/media10.WAV"/><Relationship Id="rId1" Type="http://schemas.microsoft.com/office/2007/relationships/media" Target="../media/media10.WAV"/><Relationship Id="rId6" Type="http://schemas.openxmlformats.org/officeDocument/2006/relationships/notesSlide" Target="../notesSlides/notesSlide8.xml"/><Relationship Id="rId5" Type="http://schemas.openxmlformats.org/officeDocument/2006/relationships/slideLayout" Target="../slideLayouts/slideLayout4.xml"/><Relationship Id="rId10" Type="http://schemas.openxmlformats.org/officeDocument/2006/relationships/image" Target="../media/image5.png"/><Relationship Id="rId4" Type="http://schemas.openxmlformats.org/officeDocument/2006/relationships/audio" Target="../media/media11.WAV"/><Relationship Id="rId9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audio" Target="../media/media12.WAV"/><Relationship Id="rId13" Type="http://schemas.openxmlformats.org/officeDocument/2006/relationships/image" Target="../media/image6.png"/><Relationship Id="rId3" Type="http://schemas.microsoft.com/office/2007/relationships/media" Target="../media/media1.WAV"/><Relationship Id="rId7" Type="http://schemas.microsoft.com/office/2007/relationships/media" Target="../media/media12.WAV"/><Relationship Id="rId12" Type="http://schemas.openxmlformats.org/officeDocument/2006/relationships/image" Target="../media/image2.png"/><Relationship Id="rId2" Type="http://schemas.openxmlformats.org/officeDocument/2006/relationships/audio" Target="../media/media2.WAV"/><Relationship Id="rId1" Type="http://schemas.microsoft.com/office/2007/relationships/media" Target="../media/media2.WAV"/><Relationship Id="rId6" Type="http://schemas.openxmlformats.org/officeDocument/2006/relationships/audio" Target="../media/media11.WAV"/><Relationship Id="rId11" Type="http://schemas.openxmlformats.org/officeDocument/2006/relationships/image" Target="../media/image5.png"/><Relationship Id="rId5" Type="http://schemas.microsoft.com/office/2007/relationships/media" Target="../media/media11.WAV"/><Relationship Id="rId10" Type="http://schemas.openxmlformats.org/officeDocument/2006/relationships/notesSlide" Target="../notesSlides/notesSlide9.xml"/><Relationship Id="rId4" Type="http://schemas.openxmlformats.org/officeDocument/2006/relationships/audio" Target="../media/media1.WAV"/><Relationship Id="rId9" Type="http://schemas.openxmlformats.org/officeDocument/2006/relationships/slideLayout" Target="../slideLayouts/slideLayout14.xml"/><Relationship Id="rId1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6" descr="公司logo">
            <a:extLst>
              <a:ext uri="{FF2B5EF4-FFF2-40B4-BE49-F238E27FC236}">
                <a16:creationId xmlns:a16="http://schemas.microsoft.com/office/drawing/2014/main" id="{07296E62-BBF7-5F98-7780-07EDEF9B964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61375" y="0"/>
            <a:ext cx="682625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7" descr="icon">
            <a:extLst>
              <a:ext uri="{FF2B5EF4-FFF2-40B4-BE49-F238E27FC236}">
                <a16:creationId xmlns:a16="http://schemas.microsoft.com/office/drawing/2014/main" id="{2299A2BB-E64F-E95D-E4A4-43296A30ACB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275" y="3141663"/>
            <a:ext cx="1439863" cy="1439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4" name="Rectangle 10">
            <a:extLst>
              <a:ext uri="{FF2B5EF4-FFF2-40B4-BE49-F238E27FC236}">
                <a16:creationId xmlns:a16="http://schemas.microsoft.com/office/drawing/2014/main" id="{A2FF63DE-B69C-A23E-64A9-3DAAD7110A4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42988" y="260350"/>
            <a:ext cx="7489825" cy="1311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BCBC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120000"/>
              <a:buChar char="•"/>
              <a:defRPr sz="3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Tahoma" panose="020B0604030504040204" pitchFamily="34" charset="0"/>
              <a:buChar char="–"/>
              <a:defRPr sz="28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SzPct val="120000"/>
              <a:buChar char="•"/>
              <a:defRPr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Tahoma" panose="020B0604030504040204" pitchFamily="34" charset="0"/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zh-CN" altLang="en-US" sz="4000"/>
              <a:t>小升初适应性训练与考试</a:t>
            </a:r>
            <a:r>
              <a:rPr lang="zh-CN" altLang="en-US" sz="4000">
                <a:solidFill>
                  <a:srgbClr val="000066"/>
                </a:solidFill>
                <a:latin typeface="Times New Roman" panose="02020603050405020304" pitchFamily="18" charset="0"/>
              </a:rPr>
              <a:t>王中王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4000">
                <a:solidFill>
                  <a:srgbClr val="000066"/>
                </a:solidFill>
                <a:latin typeface="Times New Roman" panose="02020603050405020304" pitchFamily="18" charset="0"/>
              </a:rPr>
              <a:t>(i3men.com)</a:t>
            </a:r>
          </a:p>
        </p:txBody>
      </p:sp>
      <p:sp>
        <p:nvSpPr>
          <p:cNvPr id="5125" name="Rectangle 12">
            <a:extLst>
              <a:ext uri="{FF2B5EF4-FFF2-40B4-BE49-F238E27FC236}">
                <a16:creationId xmlns:a16="http://schemas.microsoft.com/office/drawing/2014/main" id="{42C98C18-DD23-906D-633F-9971F2B6070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95400" y="1757363"/>
            <a:ext cx="6516688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BCBC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120000"/>
              <a:buChar char="•"/>
              <a:defRPr sz="3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Tahoma" panose="020B0604030504040204" pitchFamily="34" charset="0"/>
              <a:buChar char="–"/>
              <a:defRPr sz="28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SzPct val="120000"/>
              <a:buChar char="•"/>
              <a:defRPr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Tahoma" panose="020B0604030504040204" pitchFamily="34" charset="0"/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zh-CN" altLang="en-US" sz="2800">
                <a:solidFill>
                  <a:srgbClr val="FF0000"/>
                </a:solidFill>
                <a:latin typeface="Times New Roman" panose="02020603050405020304" pitchFamily="18" charset="0"/>
              </a:rPr>
              <a:t>第 </a:t>
            </a: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</a:rPr>
              <a:t>1 </a:t>
            </a:r>
            <a:r>
              <a:rPr lang="zh-CN" altLang="en-US" sz="2800">
                <a:solidFill>
                  <a:srgbClr val="FF0000"/>
                </a:solidFill>
                <a:latin typeface="Times New Roman" panose="02020603050405020304" pitchFamily="18" charset="0"/>
              </a:rPr>
              <a:t>套试卷</a:t>
            </a:r>
          </a:p>
        </p:txBody>
      </p:sp>
      <p:sp>
        <p:nvSpPr>
          <p:cNvPr id="5126" name="Rectangle 13">
            <a:extLst>
              <a:ext uri="{FF2B5EF4-FFF2-40B4-BE49-F238E27FC236}">
                <a16:creationId xmlns:a16="http://schemas.microsoft.com/office/drawing/2014/main" id="{4FA04304-2586-F5B2-0A8B-033E333E5E7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4338" y="6092825"/>
            <a:ext cx="82804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BCBC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120000"/>
              <a:buChar char="•"/>
              <a:defRPr sz="3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Tahoma" panose="020B0604030504040204" pitchFamily="34" charset="0"/>
              <a:buChar char="–"/>
              <a:defRPr sz="28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SzPct val="120000"/>
              <a:buChar char="•"/>
              <a:defRPr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Tahoma" panose="020B0604030504040204" pitchFamily="34" charset="0"/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zh-CN" altLang="en-US">
                <a:latin typeface="Times New Roman" panose="02020603050405020304" pitchFamily="18" charset="0"/>
              </a:rPr>
              <a:t>版权所有</a:t>
            </a:r>
            <a:r>
              <a:rPr lang="en-US" altLang="zh-CN">
                <a:latin typeface="宋体" panose="02010600030101010101" pitchFamily="2" charset="-122"/>
              </a:rPr>
              <a:t>©</a:t>
            </a:r>
            <a:r>
              <a:rPr lang="zh-CN" altLang="en-US">
                <a:latin typeface="Times New Roman" panose="02020603050405020304" pitchFamily="18" charset="0"/>
              </a:rPr>
              <a:t>：深圳市浩锐科软件有限责任公司</a:t>
            </a:r>
          </a:p>
        </p:txBody>
      </p:sp>
    </p:spTree>
  </p:cSld>
  <p:clrMapOvr>
    <a:masterClrMapping/>
  </p:clrMapOvr>
  <p:transition>
    <p:push dir="r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1300" name="Picture 164">
            <a:hlinkClick r:id="" action="ppaction://media"/>
            <a:extLst>
              <a:ext uri="{FF2B5EF4-FFF2-40B4-BE49-F238E27FC236}">
                <a16:creationId xmlns:a16="http://schemas.microsoft.com/office/drawing/2014/main" id="{943AC7FF-ACD5-ED91-A294-4834E9C0535C}"/>
              </a:ext>
            </a:extLst>
          </p:cNvPr>
          <p:cNvPicPr>
            <a:picLocks noChangeAspect="1" noChangeArrowheads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75688" y="11588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1299" name="Picture 163">
            <a:hlinkClick r:id="" action="ppaction://media"/>
            <a:extLst>
              <a:ext uri="{FF2B5EF4-FFF2-40B4-BE49-F238E27FC236}">
                <a16:creationId xmlns:a16="http://schemas.microsoft.com/office/drawing/2014/main" id="{5CABECAE-C401-CF28-4725-2CC3FA6632BB}"/>
              </a:ext>
            </a:extLst>
          </p:cNvPr>
          <p:cNvPicPr>
            <a:picLocks noChangeAspect="1" noChangeArrowheads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04250" y="11588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56" name="Picture 2" descr="公司logo">
            <a:extLst>
              <a:ext uri="{FF2B5EF4-FFF2-40B4-BE49-F238E27FC236}">
                <a16:creationId xmlns:a16="http://schemas.microsoft.com/office/drawing/2014/main" id="{F085C9AB-9CE2-9253-9F9D-8EBFFE1748B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61375" y="0"/>
            <a:ext cx="682625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57" name="Picture 3" descr="originalText48">
            <a:extLst>
              <a:ext uri="{FF2B5EF4-FFF2-40B4-BE49-F238E27FC236}">
                <a16:creationId xmlns:a16="http://schemas.microsoft.com/office/drawing/2014/main" id="{A428A780-5933-BD41-D524-2D8ABE0B9C5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75688" y="6389688"/>
            <a:ext cx="468312" cy="468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58" name="Rectangle 4">
            <a:extLst>
              <a:ext uri="{FF2B5EF4-FFF2-40B4-BE49-F238E27FC236}">
                <a16:creationId xmlns:a16="http://schemas.microsoft.com/office/drawing/2014/main" id="{2F945C67-5327-7DA0-D6EC-7DB1237EF59C}"/>
              </a:ext>
            </a:extLst>
          </p:cNvPr>
          <p:cNvSpPr>
            <a:spLocks noChangeArrowheads="1"/>
          </p:cNvSpPr>
          <p:nvPr/>
        </p:nvSpPr>
        <p:spPr bwMode="auto">
          <a:xfrm>
            <a:off x="85725" y="73025"/>
            <a:ext cx="7508875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BCBC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 marL="447675" indent="-447675">
              <a:spcBef>
                <a:spcPct val="20000"/>
              </a:spcBef>
              <a:buClr>
                <a:schemeClr val="hlink"/>
              </a:buClr>
              <a:buSzPct val="120000"/>
              <a:buChar char="•"/>
              <a:defRPr sz="3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627063" indent="-285750">
              <a:spcBef>
                <a:spcPct val="20000"/>
              </a:spcBef>
              <a:buFont typeface="Tahoma" panose="020B0604030504040204" pitchFamily="34" charset="0"/>
              <a:buChar char="–"/>
              <a:defRPr sz="28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SzPct val="120000"/>
              <a:buChar char="•"/>
              <a:defRPr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Tahoma" panose="020B0604030504040204" pitchFamily="34" charset="0"/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3600">
                <a:latin typeface="Times New Roman" panose="02020603050405020304" pitchFamily="18" charset="0"/>
              </a:rPr>
              <a:t>4. Where does Oliver’s father work? </a:t>
            </a:r>
          </a:p>
        </p:txBody>
      </p:sp>
      <p:pic>
        <p:nvPicPr>
          <p:cNvPr id="23559" name="Picture 5" descr="originalTextHide">
            <a:extLst>
              <a:ext uri="{FF2B5EF4-FFF2-40B4-BE49-F238E27FC236}">
                <a16:creationId xmlns:a16="http://schemas.microsoft.com/office/drawing/2014/main" id="{F9C4CF4B-5F74-4060-BD0E-3F26E202416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75688" y="6389688"/>
            <a:ext cx="468312" cy="468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60" name="Rectangle 6">
            <a:extLst>
              <a:ext uri="{FF2B5EF4-FFF2-40B4-BE49-F238E27FC236}">
                <a16:creationId xmlns:a16="http://schemas.microsoft.com/office/drawing/2014/main" id="{B8EA701D-1220-B790-2B8E-55ED56514F17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4213" y="4662488"/>
            <a:ext cx="7453312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BCBC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120000"/>
              <a:buChar char="•"/>
              <a:defRPr sz="3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Tahoma" panose="020B0604030504040204" pitchFamily="34" charset="0"/>
              <a:buChar char="–"/>
              <a:defRPr sz="28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SzPct val="120000"/>
              <a:buChar char="•"/>
              <a:defRPr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Tahoma" panose="020B0604030504040204" pitchFamily="34" charset="0"/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3600">
                <a:latin typeface="Times New Roman" panose="02020603050405020304" pitchFamily="18" charset="0"/>
              </a:rPr>
              <a:t>Answer:________________________</a:t>
            </a:r>
          </a:p>
        </p:txBody>
      </p:sp>
      <p:sp>
        <p:nvSpPr>
          <p:cNvPr id="91143" name="Rectangle 7">
            <a:extLst>
              <a:ext uri="{FF2B5EF4-FFF2-40B4-BE49-F238E27FC236}">
                <a16:creationId xmlns:a16="http://schemas.microsoft.com/office/drawing/2014/main" id="{7A8A1756-172E-6234-55DF-CD42CAF87B1D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84438" y="4527550"/>
            <a:ext cx="6408737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BCBC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120000"/>
              <a:buChar char="•"/>
              <a:defRPr sz="3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Tahoma" panose="020B0604030504040204" pitchFamily="34" charset="0"/>
              <a:buChar char="–"/>
              <a:defRPr sz="28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SzPct val="120000"/>
              <a:buChar char="•"/>
              <a:defRPr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Tahoma" panose="020B0604030504040204" pitchFamily="34" charset="0"/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4000">
                <a:solidFill>
                  <a:srgbClr val="FF0000"/>
                </a:solidFill>
                <a:latin typeface="Times New Roman" panose="02020603050405020304" pitchFamily="18" charset="0"/>
              </a:rPr>
              <a:t>Near the sea.</a:t>
            </a:r>
          </a:p>
        </p:txBody>
      </p:sp>
      <p:sp>
        <p:nvSpPr>
          <p:cNvPr id="23562" name="Rectangle 148">
            <a:extLst>
              <a:ext uri="{FF2B5EF4-FFF2-40B4-BE49-F238E27FC236}">
                <a16:creationId xmlns:a16="http://schemas.microsoft.com/office/drawing/2014/main" id="{6C84ADDB-AD96-F3DC-8A71-E1D6CB3D1B2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2775" y="620713"/>
            <a:ext cx="6551613" cy="2068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120000"/>
              <a:buChar char="•"/>
              <a:defRPr sz="3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Tahoma" panose="020B0604030504040204" pitchFamily="34" charset="0"/>
              <a:buChar char="–"/>
              <a:defRPr sz="28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SzPct val="120000"/>
              <a:buChar char="•"/>
              <a:defRPr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Tahoma" panose="020B0604030504040204" pitchFamily="34" charset="0"/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en-US" altLang="zh-CN" sz="3600" b="0">
                <a:latin typeface="Times New Roman" panose="02020603050405020304" pitchFamily="18" charset="0"/>
              </a:rPr>
              <a:t>At the airport. </a:t>
            </a:r>
          </a:p>
          <a:p>
            <a:pPr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en-US" altLang="zh-CN" sz="3600" b="0">
                <a:latin typeface="Times New Roman" panose="02020603050405020304" pitchFamily="18" charset="0"/>
              </a:rPr>
              <a:t>Near the sea. </a:t>
            </a:r>
          </a:p>
          <a:p>
            <a:pPr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en-US" altLang="zh-CN" sz="3600" b="0">
                <a:latin typeface="Times New Roman" panose="02020603050405020304" pitchFamily="18" charset="0"/>
              </a:rPr>
              <a:t>On the mountain. </a:t>
            </a:r>
          </a:p>
        </p:txBody>
      </p:sp>
      <p:sp>
        <p:nvSpPr>
          <p:cNvPr id="23563" name="Rectangle 169">
            <a:extLst>
              <a:ext uri="{FF2B5EF4-FFF2-40B4-BE49-F238E27FC236}">
                <a16:creationId xmlns:a16="http://schemas.microsoft.com/office/drawing/2014/main" id="{63EF8914-59DF-1360-4F3A-1BED9891978C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5288" y="765175"/>
            <a:ext cx="7993062" cy="5849938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25400" algn="ctr">
                <a:solidFill>
                  <a:srgbClr val="00BCBC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714375" indent="-714375">
              <a:spcBef>
                <a:spcPct val="20000"/>
              </a:spcBef>
              <a:buClr>
                <a:schemeClr val="hlink"/>
              </a:buClr>
              <a:buSzPct val="120000"/>
              <a:buChar char="•"/>
              <a:defRPr sz="3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893763" indent="-285750">
              <a:spcBef>
                <a:spcPct val="20000"/>
              </a:spcBef>
              <a:buFont typeface="Tahoma" panose="020B0604030504040204" pitchFamily="34" charset="0"/>
              <a:buChar char="–"/>
              <a:defRPr sz="28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073150" indent="-228600">
              <a:spcBef>
                <a:spcPct val="20000"/>
              </a:spcBef>
              <a:buClr>
                <a:schemeClr val="hlink"/>
              </a:buClr>
              <a:buSzPct val="120000"/>
              <a:buChar char="•"/>
              <a:defRPr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Tahoma" panose="020B0604030504040204" pitchFamily="34" charset="0"/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05000"/>
              </a:lnSpc>
              <a:spcBef>
                <a:spcPct val="0"/>
              </a:spcBef>
              <a:buFontTx/>
              <a:buNone/>
            </a:pPr>
            <a:r>
              <a:rPr lang="en-US" altLang="zh-CN" sz="4000">
                <a:latin typeface="Times New Roman" panose="02020603050405020304" pitchFamily="18" charset="0"/>
              </a:rPr>
              <a:t>W: What does your father do, Oliver?</a:t>
            </a:r>
          </a:p>
          <a:p>
            <a:pPr>
              <a:lnSpc>
                <a:spcPct val="105000"/>
              </a:lnSpc>
              <a:spcBef>
                <a:spcPct val="0"/>
              </a:spcBef>
              <a:buFontTx/>
              <a:buNone/>
            </a:pPr>
            <a:r>
              <a:rPr lang="en-US" altLang="zh-CN" sz="4000">
                <a:latin typeface="Times New Roman" panose="02020603050405020304" pitchFamily="18" charset="0"/>
              </a:rPr>
              <a:t>M: He is a pilot.</a:t>
            </a:r>
          </a:p>
          <a:p>
            <a:pPr>
              <a:lnSpc>
                <a:spcPct val="105000"/>
              </a:lnSpc>
              <a:spcBef>
                <a:spcPct val="0"/>
              </a:spcBef>
              <a:buFontTx/>
              <a:buNone/>
            </a:pPr>
            <a:r>
              <a:rPr lang="en-US" altLang="zh-CN" sz="4000">
                <a:latin typeface="Times New Roman" panose="02020603050405020304" pitchFamily="18" charset="0"/>
              </a:rPr>
              <a:t>W: Cool! Where does he work?</a:t>
            </a:r>
          </a:p>
          <a:p>
            <a:pPr>
              <a:lnSpc>
                <a:spcPct val="105000"/>
              </a:lnSpc>
              <a:spcBef>
                <a:spcPct val="0"/>
              </a:spcBef>
              <a:buFontTx/>
              <a:buNone/>
            </a:pPr>
            <a:r>
              <a:rPr lang="en-US" altLang="zh-CN" sz="4000">
                <a:latin typeface="Times New Roman" panose="02020603050405020304" pitchFamily="18" charset="0"/>
              </a:rPr>
              <a:t>M: He works near the sea. I'm going to be a pilot one day. What about you, Linda?</a:t>
            </a:r>
          </a:p>
          <a:p>
            <a:pPr>
              <a:lnSpc>
                <a:spcPct val="105000"/>
              </a:lnSpc>
              <a:spcBef>
                <a:spcPct val="0"/>
              </a:spcBef>
              <a:buFontTx/>
              <a:buNone/>
            </a:pPr>
            <a:r>
              <a:rPr lang="en-US" altLang="zh-CN" sz="4000">
                <a:latin typeface="Times New Roman" panose="02020603050405020304" pitchFamily="18" charset="0"/>
              </a:rPr>
              <a:t>W: I'm going to be a teacher one day.</a:t>
            </a:r>
          </a:p>
        </p:txBody>
      </p:sp>
      <p:pic>
        <p:nvPicPr>
          <p:cNvPr id="23567" name="Picture 15">
            <a:hlinkClick r:id="" action="ppaction://media"/>
            <a:extLst>
              <a:ext uri="{FF2B5EF4-FFF2-40B4-BE49-F238E27FC236}">
                <a16:creationId xmlns:a16="http://schemas.microsoft.com/office/drawing/2014/main" id="{842DC965-5E63-76D3-E206-5EA637CDFCF6}"/>
              </a:ext>
            </a:extLst>
          </p:cNvPr>
          <p:cNvPicPr>
            <a:picLocks noChangeAspect="1" noChangeArrowheads="1"/>
          </p:cNvPicPr>
          <p:nvPr>
            <a:audioFile r:link="rId6"/>
            <p:extLst>
              <p:ext uri="{DAA4B4D4-6D71-4841-9C94-3DE7FCFB9230}">
                <p14:media xmlns:p14="http://schemas.microsoft.com/office/powerpoint/2010/main" r:embed="rId5"/>
              </p:ext>
            </p:extLst>
          </p:nvPr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04250" y="5589588"/>
            <a:ext cx="508000" cy="50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568" name="Picture 16">
            <a:hlinkClick r:id="" action="ppaction://media"/>
            <a:extLst>
              <a:ext uri="{FF2B5EF4-FFF2-40B4-BE49-F238E27FC236}">
                <a16:creationId xmlns:a16="http://schemas.microsoft.com/office/drawing/2014/main" id="{57EFB414-A34A-19CE-C63B-8E1094F33247}"/>
              </a:ext>
            </a:extLst>
          </p:cNvPr>
          <p:cNvPicPr>
            <a:picLocks noChangeAspect="1" noChangeArrowheads="1"/>
          </p:cNvPicPr>
          <p:nvPr>
            <a:audioFile r:link="rId8"/>
            <p:extLst>
              <p:ext uri="{DAA4B4D4-6D71-4841-9C94-3DE7FCFB9230}">
                <p14:media xmlns:p14="http://schemas.microsoft.com/office/powerpoint/2010/main" r:embed="rId7"/>
              </p:ext>
            </p:extLst>
          </p:nvPr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6188" y="184150"/>
            <a:ext cx="508000" cy="50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11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11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9130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 nodeType="clickPar">
                      <p:stCondLst>
                        <p:cond delay="0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1916" fill="hold"/>
                                        <p:tgtEl>
                                          <p:spTgt spid="9130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1300"/>
                  </p:tgtEl>
                </p:cond>
              </p:nextCondLst>
            </p:seq>
            <p:audio>
              <p:cMediaNode>
                <p:cTn id="1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1300"/>
                </p:tgtEl>
              </p:cMediaNode>
            </p:audio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9129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 nodeType="clickPar">
                      <p:stCondLst>
                        <p:cond delay="0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9" dur="1952" fill="hold"/>
                                        <p:tgtEl>
                                          <p:spTgt spid="9129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1299"/>
                  </p:tgtEl>
                </p:cond>
              </p:nextCondLst>
            </p:seq>
            <p:audio>
              <p:cMediaNode>
                <p:cTn id="2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1299"/>
                </p:tgtEl>
              </p:cMediaNode>
            </p:audio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2356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 nodeType="clickPar">
                      <p:stCondLst>
                        <p:cond delay="0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5" dur="43209" fill="hold"/>
                                        <p:tgtEl>
                                          <p:spTgt spid="2356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567"/>
                  </p:tgtEl>
                </p:cond>
              </p:nextCondLst>
            </p:seq>
            <p:audio>
              <p:cMediaNode>
                <p:cTn id="2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3567"/>
                </p:tgtEl>
              </p:cMediaNode>
            </p:audio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2355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 nodeType="clickPar">
                      <p:stCondLst>
                        <p:cond delay="0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1000"/>
                                        <p:tgtEl>
                                          <p:spTgt spid="235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34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6" dur="500"/>
                                        <p:tgtEl>
                                          <p:spTgt spid="235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557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2355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 nodeType="clickPar">
                      <p:stCondLst>
                        <p:cond delay="0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xit" presetSubtype="5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vertical)">
                                      <p:cBhvr>
                                        <p:cTn id="41" dur="1000"/>
                                        <p:tgtEl>
                                          <p:spTgt spid="2356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35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44" presetID="5" presetClass="exit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45" dur="500"/>
                                        <p:tgtEl>
                                          <p:spTgt spid="235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5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559"/>
                  </p:tgtEl>
                </p:cond>
              </p:nextCondLst>
            </p:seq>
          </p:childTnLst>
        </p:cTn>
      </p:par>
    </p:tnLst>
    <p:bldLst>
      <p:bldP spid="91143" grpId="0" autoUpdateAnimBg="0"/>
      <p:bldP spid="23563" grpId="0" animBg="1"/>
      <p:bldP spid="23563" grpId="1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公司logo">
            <a:extLst>
              <a:ext uri="{FF2B5EF4-FFF2-40B4-BE49-F238E27FC236}">
                <a16:creationId xmlns:a16="http://schemas.microsoft.com/office/drawing/2014/main" id="{63A890F4-0E8B-6C10-B870-2A5DBF2194A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61375" y="0"/>
            <a:ext cx="682625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03" name="Picture 4" descr="originalText48">
            <a:extLst>
              <a:ext uri="{FF2B5EF4-FFF2-40B4-BE49-F238E27FC236}">
                <a16:creationId xmlns:a16="http://schemas.microsoft.com/office/drawing/2014/main" id="{D998588A-4CB5-84C4-1D4B-8DC6F5DD198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75688" y="6389688"/>
            <a:ext cx="468312" cy="468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04" name="Picture 5" descr="originalTextHide">
            <a:extLst>
              <a:ext uri="{FF2B5EF4-FFF2-40B4-BE49-F238E27FC236}">
                <a16:creationId xmlns:a16="http://schemas.microsoft.com/office/drawing/2014/main" id="{7EDB046A-0038-5791-90FC-D22CEAB21E8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75688" y="6389688"/>
            <a:ext cx="468312" cy="468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605" name="Rectangle 3">
            <a:extLst>
              <a:ext uri="{FF2B5EF4-FFF2-40B4-BE49-F238E27FC236}">
                <a16:creationId xmlns:a16="http://schemas.microsoft.com/office/drawing/2014/main" id="{6149D2A1-CDF9-3003-2A41-59ABCA95439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563" y="44450"/>
            <a:ext cx="7685087" cy="574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hlink"/>
              </a:buClr>
              <a:buSzPct val="120000"/>
              <a:buChar char="•"/>
              <a:defRPr sz="3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1366838" indent="-285750">
              <a:spcBef>
                <a:spcPct val="20000"/>
              </a:spcBef>
              <a:buFont typeface="Tahoma" panose="020B0604030504040204" pitchFamily="34" charset="0"/>
              <a:buChar char="–"/>
              <a:defRPr sz="28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774825" indent="-228600">
              <a:spcBef>
                <a:spcPct val="20000"/>
              </a:spcBef>
              <a:buClr>
                <a:schemeClr val="hlink"/>
              </a:buClr>
              <a:buSzPct val="120000"/>
              <a:buChar char="•"/>
              <a:defRPr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2182813" indent="-228600">
              <a:spcBef>
                <a:spcPct val="20000"/>
              </a:spcBef>
              <a:buFont typeface="Tahoma" panose="020B0604030504040204" pitchFamily="34" charset="0"/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590800" indent="-228600">
              <a:spcBef>
                <a:spcPct val="20000"/>
              </a:spcBef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3048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3505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9624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4419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buFontTx/>
              <a:buNone/>
            </a:pPr>
            <a:r>
              <a:rPr lang="zh-CN" altLang="en-US" sz="1800" b="0">
                <a:latin typeface="Times New Roman" panose="02020603050405020304" pitchFamily="18" charset="0"/>
              </a:rPr>
              <a:t>听第三段对话，回答第 </a:t>
            </a:r>
            <a:r>
              <a:rPr lang="en-US" altLang="zh-CN" sz="1800">
                <a:latin typeface="Times New Roman" panose="02020603050405020304" pitchFamily="18" charset="0"/>
              </a:rPr>
              <a:t>5</a:t>
            </a:r>
            <a:r>
              <a:rPr lang="en-US" altLang="zh-CN" sz="1800" b="0">
                <a:latin typeface="Times New Roman" panose="02020603050405020304" pitchFamily="18" charset="0"/>
              </a:rPr>
              <a:t> - </a:t>
            </a:r>
            <a:r>
              <a:rPr lang="en-US" altLang="zh-CN" sz="1800">
                <a:latin typeface="Times New Roman" panose="02020603050405020304" pitchFamily="18" charset="0"/>
              </a:rPr>
              <a:t>6</a:t>
            </a:r>
            <a:r>
              <a:rPr lang="en-US" altLang="zh-CN" sz="1800" b="0">
                <a:latin typeface="Times New Roman" panose="02020603050405020304" pitchFamily="18" charset="0"/>
              </a:rPr>
              <a:t> </a:t>
            </a:r>
            <a:r>
              <a:rPr lang="zh-CN" altLang="en-US" sz="1800" b="0">
                <a:latin typeface="Times New Roman" panose="02020603050405020304" pitchFamily="18" charset="0"/>
              </a:rPr>
              <a:t>两个问题。现在你有 </a:t>
            </a:r>
            <a:r>
              <a:rPr lang="en-US" altLang="zh-CN" sz="1800">
                <a:latin typeface="Times New Roman" panose="02020603050405020304" pitchFamily="18" charset="0"/>
              </a:rPr>
              <a:t>10</a:t>
            </a:r>
            <a:r>
              <a:rPr lang="en-US" altLang="zh-CN" sz="1800" b="0">
                <a:latin typeface="Times New Roman" panose="02020603050405020304" pitchFamily="18" charset="0"/>
              </a:rPr>
              <a:t> </a:t>
            </a:r>
            <a:r>
              <a:rPr lang="zh-CN" altLang="en-US" sz="1800" b="0">
                <a:latin typeface="Times New Roman" panose="02020603050405020304" pitchFamily="18" charset="0"/>
              </a:rPr>
              <a:t>秒钟的阅题时间。</a:t>
            </a:r>
            <a:r>
              <a:rPr lang="zh-CN" altLang="en-US" sz="1800"/>
              <a:t> </a:t>
            </a:r>
          </a:p>
        </p:txBody>
      </p:sp>
      <p:sp>
        <p:nvSpPr>
          <p:cNvPr id="25606" name="Rectangle 46">
            <a:extLst>
              <a:ext uri="{FF2B5EF4-FFF2-40B4-BE49-F238E27FC236}">
                <a16:creationId xmlns:a16="http://schemas.microsoft.com/office/drawing/2014/main" id="{2C258DE2-9FAF-0B98-1307-E1E586405EB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7950" y="730250"/>
            <a:ext cx="8280400" cy="5807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BCBC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 marL="447675" indent="-447675">
              <a:spcBef>
                <a:spcPct val="20000"/>
              </a:spcBef>
              <a:buClr>
                <a:schemeClr val="hlink"/>
              </a:buClr>
              <a:buSzPct val="120000"/>
              <a:buChar char="•"/>
              <a:defRPr sz="3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627063" indent="-285750">
              <a:spcBef>
                <a:spcPct val="20000"/>
              </a:spcBef>
              <a:buFont typeface="Tahoma" panose="020B0604030504040204" pitchFamily="34" charset="0"/>
              <a:buChar char="–"/>
              <a:defRPr sz="28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SzPct val="120000"/>
              <a:buChar char="•"/>
              <a:defRPr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Tahoma" panose="020B0604030504040204" pitchFamily="34" charset="0"/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30000"/>
              </a:lnSpc>
              <a:spcBef>
                <a:spcPct val="0"/>
              </a:spcBef>
              <a:buFontTx/>
              <a:buNone/>
            </a:pPr>
            <a:r>
              <a:rPr lang="en-US" altLang="zh-CN" sz="3600">
                <a:latin typeface="Times New Roman" panose="02020603050405020304" pitchFamily="18" charset="0"/>
              </a:rPr>
              <a:t>5. Why does Jessie cough? </a:t>
            </a:r>
          </a:p>
          <a:p>
            <a:pPr>
              <a:lnSpc>
                <a:spcPct val="130000"/>
              </a:lnSpc>
              <a:spcBef>
                <a:spcPct val="0"/>
              </a:spcBef>
              <a:buFontTx/>
              <a:buNone/>
            </a:pPr>
            <a:r>
              <a:rPr lang="en-US" altLang="zh-CN" sz="3600" b="0">
                <a:latin typeface="Times New Roman" panose="02020603050405020304" pitchFamily="18" charset="0"/>
              </a:rPr>
              <a:t>    Because she's ill. </a:t>
            </a:r>
          </a:p>
          <a:p>
            <a:pPr>
              <a:lnSpc>
                <a:spcPct val="130000"/>
              </a:lnSpc>
              <a:spcBef>
                <a:spcPct val="0"/>
              </a:spcBef>
              <a:buFontTx/>
              <a:buNone/>
            </a:pPr>
            <a:r>
              <a:rPr lang="en-US" altLang="zh-CN" sz="3600" b="0">
                <a:latin typeface="Times New Roman" panose="02020603050405020304" pitchFamily="18" charset="0"/>
              </a:rPr>
              <a:t>    Because she drinks hot water. </a:t>
            </a:r>
          </a:p>
          <a:p>
            <a:pPr>
              <a:lnSpc>
                <a:spcPct val="130000"/>
              </a:lnSpc>
              <a:spcBef>
                <a:spcPct val="0"/>
              </a:spcBef>
              <a:buFontTx/>
              <a:buNone/>
            </a:pPr>
            <a:r>
              <a:rPr lang="en-US" altLang="zh-CN" sz="3600" b="0">
                <a:latin typeface="Times New Roman" panose="02020603050405020304" pitchFamily="18" charset="0"/>
              </a:rPr>
              <a:t>    Because she smells the smoke.  </a:t>
            </a:r>
          </a:p>
          <a:p>
            <a:pPr>
              <a:lnSpc>
                <a:spcPct val="130000"/>
              </a:lnSpc>
              <a:spcBef>
                <a:spcPct val="0"/>
              </a:spcBef>
              <a:buFontTx/>
              <a:buNone/>
            </a:pPr>
            <a:r>
              <a:rPr lang="en-US" altLang="zh-CN" sz="3600">
                <a:latin typeface="Times New Roman" panose="02020603050405020304" pitchFamily="18" charset="0"/>
              </a:rPr>
              <a:t>6. Where are they going? </a:t>
            </a:r>
          </a:p>
          <a:p>
            <a:pPr>
              <a:lnSpc>
                <a:spcPct val="130000"/>
              </a:lnSpc>
              <a:spcBef>
                <a:spcPct val="0"/>
              </a:spcBef>
              <a:buFontTx/>
              <a:buNone/>
            </a:pPr>
            <a:r>
              <a:rPr lang="en-US" altLang="zh-CN" sz="3600" b="0">
                <a:latin typeface="Times New Roman" panose="02020603050405020304" pitchFamily="18" charset="0"/>
              </a:rPr>
              <a:t>    To the nature park. </a:t>
            </a:r>
          </a:p>
          <a:p>
            <a:pPr>
              <a:lnSpc>
                <a:spcPct val="130000"/>
              </a:lnSpc>
              <a:spcBef>
                <a:spcPct val="0"/>
              </a:spcBef>
              <a:buFontTx/>
              <a:buNone/>
            </a:pPr>
            <a:r>
              <a:rPr lang="en-US" altLang="zh-CN" sz="3600" b="0">
                <a:latin typeface="Times New Roman" panose="02020603050405020304" pitchFamily="18" charset="0"/>
              </a:rPr>
              <a:t>    To the factory. </a:t>
            </a:r>
          </a:p>
          <a:p>
            <a:pPr>
              <a:lnSpc>
                <a:spcPct val="130000"/>
              </a:lnSpc>
              <a:spcBef>
                <a:spcPct val="0"/>
              </a:spcBef>
              <a:buFontTx/>
              <a:buNone/>
            </a:pPr>
            <a:r>
              <a:rPr lang="en-US" altLang="zh-CN" sz="3600" b="0">
                <a:latin typeface="Times New Roman" panose="02020603050405020304" pitchFamily="18" charset="0"/>
              </a:rPr>
              <a:t>    To the zoo. </a:t>
            </a:r>
          </a:p>
        </p:txBody>
      </p:sp>
      <p:sp>
        <p:nvSpPr>
          <p:cNvPr id="25607" name="Rectangle 30">
            <a:extLst>
              <a:ext uri="{FF2B5EF4-FFF2-40B4-BE49-F238E27FC236}">
                <a16:creationId xmlns:a16="http://schemas.microsoft.com/office/drawing/2014/main" id="{8D942A51-523A-B1E4-A593-E2F5FEBF8DA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1138" y="669925"/>
            <a:ext cx="8105775" cy="585470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25400" algn="ctr">
                <a:solidFill>
                  <a:srgbClr val="00BCBC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542925" indent="-542925">
              <a:spcBef>
                <a:spcPct val="20000"/>
              </a:spcBef>
              <a:buClr>
                <a:schemeClr val="hlink"/>
              </a:buClr>
              <a:buSzPct val="120000"/>
              <a:buChar char="•"/>
              <a:defRPr sz="3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722313" indent="-285750">
              <a:spcBef>
                <a:spcPct val="20000"/>
              </a:spcBef>
              <a:buFont typeface="Tahoma" panose="020B0604030504040204" pitchFamily="34" charset="0"/>
              <a:buChar char="–"/>
              <a:defRPr sz="28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SzPct val="120000"/>
              <a:buChar char="•"/>
              <a:defRPr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Tahoma" panose="020B0604030504040204" pitchFamily="34" charset="0"/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05000"/>
              </a:lnSpc>
              <a:spcBef>
                <a:spcPct val="0"/>
              </a:spcBef>
              <a:buFontTx/>
              <a:buNone/>
            </a:pPr>
            <a:r>
              <a:rPr lang="en-US" altLang="zh-CN" sz="3600">
                <a:latin typeface="Times New Roman" panose="02020603050405020304" pitchFamily="18" charset="0"/>
              </a:rPr>
              <a:t>M: What's the matter with you, Jessie? Are you ill?</a:t>
            </a:r>
          </a:p>
          <a:p>
            <a:pPr>
              <a:lnSpc>
                <a:spcPct val="105000"/>
              </a:lnSpc>
              <a:spcBef>
                <a:spcPct val="0"/>
              </a:spcBef>
              <a:buFontTx/>
              <a:buNone/>
            </a:pPr>
            <a:r>
              <a:rPr lang="en-US" altLang="zh-CN" sz="3600">
                <a:latin typeface="Times New Roman" panose="02020603050405020304" pitchFamily="18" charset="0"/>
              </a:rPr>
              <a:t>W: I'm not ill. I cough because I smell the smoke.</a:t>
            </a:r>
          </a:p>
          <a:p>
            <a:pPr>
              <a:lnSpc>
                <a:spcPct val="105000"/>
              </a:lnSpc>
              <a:spcBef>
                <a:spcPct val="0"/>
              </a:spcBef>
              <a:buFontTx/>
              <a:buNone/>
            </a:pPr>
            <a:r>
              <a:rPr lang="en-US" altLang="zh-CN" sz="3600">
                <a:latin typeface="Times New Roman" panose="02020603050405020304" pitchFamily="18" charset="0"/>
              </a:rPr>
              <a:t>M: Where's the smoke from?</a:t>
            </a:r>
          </a:p>
          <a:p>
            <a:pPr>
              <a:lnSpc>
                <a:spcPct val="105000"/>
              </a:lnSpc>
              <a:spcBef>
                <a:spcPct val="0"/>
              </a:spcBef>
              <a:buFontTx/>
              <a:buNone/>
            </a:pPr>
            <a:r>
              <a:rPr lang="en-US" altLang="zh-CN" sz="3600">
                <a:latin typeface="Times New Roman" panose="02020603050405020304" pitchFamily="18" charset="0"/>
              </a:rPr>
              <a:t>W: It's from cars and buses.</a:t>
            </a:r>
          </a:p>
          <a:p>
            <a:pPr>
              <a:lnSpc>
                <a:spcPct val="105000"/>
              </a:lnSpc>
              <a:spcBef>
                <a:spcPct val="0"/>
              </a:spcBef>
              <a:buFontTx/>
              <a:buNone/>
            </a:pPr>
            <a:r>
              <a:rPr lang="en-US" altLang="zh-CN" sz="3600">
                <a:latin typeface="Times New Roman" panose="02020603050405020304" pitchFamily="18" charset="0"/>
              </a:rPr>
              <a:t>M: Look at the smoke from that big factory. It makes the air dirty, too.</a:t>
            </a:r>
          </a:p>
          <a:p>
            <a:pPr>
              <a:lnSpc>
                <a:spcPct val="105000"/>
              </a:lnSpc>
              <a:spcBef>
                <a:spcPct val="0"/>
              </a:spcBef>
              <a:buFontTx/>
              <a:buNone/>
            </a:pPr>
            <a:r>
              <a:rPr lang="en-US" altLang="zh-CN" sz="3600">
                <a:latin typeface="Times New Roman" panose="02020603050405020304" pitchFamily="18" charset="0"/>
              </a:rPr>
              <a:t>W: Yes. Let's go to the nature park, John. The air is fresh there.</a:t>
            </a:r>
          </a:p>
        </p:txBody>
      </p:sp>
      <p:pic>
        <p:nvPicPr>
          <p:cNvPr id="95358" name="Picture 126">
            <a:hlinkClick r:id="" action="ppaction://media"/>
            <a:extLst>
              <a:ext uri="{FF2B5EF4-FFF2-40B4-BE49-F238E27FC236}">
                <a16:creationId xmlns:a16="http://schemas.microsoft.com/office/drawing/2014/main" id="{1EC43A90-66FF-6273-762A-059EA43E9136}"/>
              </a:ext>
            </a:extLst>
          </p:cNvPr>
          <p:cNvPicPr>
            <a:picLocks noChangeAspect="1" noChangeArrowheads="1"/>
          </p:cNvPicPr>
          <p:nvPr>
            <p:ph sz="half" idx="2"/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380288" y="58738"/>
            <a:ext cx="504825" cy="5048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5611" name="Picture 11">
            <a:hlinkClick r:id="" action="ppaction://media"/>
            <a:extLst>
              <a:ext uri="{FF2B5EF4-FFF2-40B4-BE49-F238E27FC236}">
                <a16:creationId xmlns:a16="http://schemas.microsoft.com/office/drawing/2014/main" id="{66FCFA19-4C48-848F-8D89-16ADF269944F}"/>
              </a:ext>
            </a:extLst>
          </p:cNvPr>
          <p:cNvPicPr>
            <a:picLocks noChangeAspect="1" noChangeArrowheads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01075" y="5445125"/>
            <a:ext cx="508000" cy="50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push dir="r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535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266" fill="hold"/>
                                        <p:tgtEl>
                                          <p:spTgt spid="9535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5358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5358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560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 nodeType="clickPar">
                      <p:stCondLst>
                        <p:cond delay="0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256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256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6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256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603"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2560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 nodeType="clickPar">
                      <p:stCondLst>
                        <p:cond delay="0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xit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3" dur="1000"/>
                                        <p:tgtEl>
                                          <p:spTgt spid="256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/>
                                        <p:tgtEl>
                                          <p:spTgt spid="256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56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7" presetID="5" presetClass="exit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28" dur="500"/>
                                        <p:tgtEl>
                                          <p:spTgt spid="2560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604"/>
                  </p:tgtEl>
                </p:cond>
              </p:nextCondLst>
            </p:seq>
          </p:childTnLst>
        </p:cTn>
      </p:par>
    </p:tnLst>
    <p:bldLst>
      <p:bldP spid="25607" grpId="0" animBg="1"/>
      <p:bldP spid="25607" grpId="1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341" name="Picture 181">
            <a:hlinkClick r:id="" action="ppaction://media"/>
            <a:extLst>
              <a:ext uri="{FF2B5EF4-FFF2-40B4-BE49-F238E27FC236}">
                <a16:creationId xmlns:a16="http://schemas.microsoft.com/office/drawing/2014/main" id="{90A5C53E-BDAA-121D-0450-C21FF19689E2}"/>
              </a:ext>
            </a:extLst>
          </p:cNvPr>
          <p:cNvPicPr>
            <a:picLocks noChangeAspect="1" noChangeArrowheads="1"/>
          </p:cNvPicPr>
          <p:nvPr>
            <p:ph sz="quarter" idx="2"/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8604250" y="188913"/>
            <a:ext cx="304800" cy="3048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92344" name="Picture 184">
            <a:hlinkClick r:id="" action="ppaction://media"/>
            <a:extLst>
              <a:ext uri="{FF2B5EF4-FFF2-40B4-BE49-F238E27FC236}">
                <a16:creationId xmlns:a16="http://schemas.microsoft.com/office/drawing/2014/main" id="{C8E511C4-6771-44AA-57D0-429B4C16D029}"/>
              </a:ext>
            </a:extLst>
          </p:cNvPr>
          <p:cNvPicPr>
            <a:picLocks noChangeAspect="1" noChangeArrowheads="1"/>
          </p:cNvPicPr>
          <p:nvPr>
            <p:ph sz="quarter" idx="3"/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8675688" y="115888"/>
            <a:ext cx="304800" cy="3048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7652" name="Picture 2" descr="公司logo">
            <a:extLst>
              <a:ext uri="{FF2B5EF4-FFF2-40B4-BE49-F238E27FC236}">
                <a16:creationId xmlns:a16="http://schemas.microsoft.com/office/drawing/2014/main" id="{436B9D68-04A1-024B-EEAE-D59D50AC0AA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61375" y="0"/>
            <a:ext cx="682625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53" name="Picture 3" descr="originalText48">
            <a:extLst>
              <a:ext uri="{FF2B5EF4-FFF2-40B4-BE49-F238E27FC236}">
                <a16:creationId xmlns:a16="http://schemas.microsoft.com/office/drawing/2014/main" id="{D853CC69-AF38-6D47-A185-7122B9EEC13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75688" y="6389688"/>
            <a:ext cx="468312" cy="468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654" name="Rectangle 4">
            <a:extLst>
              <a:ext uri="{FF2B5EF4-FFF2-40B4-BE49-F238E27FC236}">
                <a16:creationId xmlns:a16="http://schemas.microsoft.com/office/drawing/2014/main" id="{31B19460-1A11-5CD1-1546-50A73CD65F5A}"/>
              </a:ext>
            </a:extLst>
          </p:cNvPr>
          <p:cNvSpPr>
            <a:spLocks noChangeArrowheads="1"/>
          </p:cNvSpPr>
          <p:nvPr/>
        </p:nvSpPr>
        <p:spPr bwMode="auto">
          <a:xfrm>
            <a:off x="77788" y="88900"/>
            <a:ext cx="5275262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BCBC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 marL="447675" indent="-447675">
              <a:spcBef>
                <a:spcPct val="20000"/>
              </a:spcBef>
              <a:buClr>
                <a:schemeClr val="hlink"/>
              </a:buClr>
              <a:buSzPct val="120000"/>
              <a:buChar char="•"/>
              <a:defRPr sz="3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627063" indent="-285750">
              <a:spcBef>
                <a:spcPct val="20000"/>
              </a:spcBef>
              <a:buFont typeface="Tahoma" panose="020B0604030504040204" pitchFamily="34" charset="0"/>
              <a:buChar char="–"/>
              <a:defRPr sz="28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SzPct val="120000"/>
              <a:buChar char="•"/>
              <a:defRPr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Tahoma" panose="020B0604030504040204" pitchFamily="34" charset="0"/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3600">
                <a:latin typeface="Times New Roman" panose="02020603050405020304" pitchFamily="18" charset="0"/>
              </a:rPr>
              <a:t>5. Why does Jessie cough? </a:t>
            </a:r>
          </a:p>
        </p:txBody>
      </p:sp>
      <p:pic>
        <p:nvPicPr>
          <p:cNvPr id="27655" name="Picture 5" descr="originalTextHide">
            <a:extLst>
              <a:ext uri="{FF2B5EF4-FFF2-40B4-BE49-F238E27FC236}">
                <a16:creationId xmlns:a16="http://schemas.microsoft.com/office/drawing/2014/main" id="{C143DD6D-25C6-5BDF-F6FD-68748E43664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75688" y="6389688"/>
            <a:ext cx="468312" cy="468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656" name="Rectangle 6">
            <a:extLst>
              <a:ext uri="{FF2B5EF4-FFF2-40B4-BE49-F238E27FC236}">
                <a16:creationId xmlns:a16="http://schemas.microsoft.com/office/drawing/2014/main" id="{9E31B4F4-0A40-5040-87A0-CE5E0149C745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5650" y="4868863"/>
            <a:ext cx="7129463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BCBC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120000"/>
              <a:buChar char="•"/>
              <a:defRPr sz="3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Tahoma" panose="020B0604030504040204" pitchFamily="34" charset="0"/>
              <a:buChar char="–"/>
              <a:defRPr sz="28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SzPct val="120000"/>
              <a:buChar char="•"/>
              <a:defRPr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Tahoma" panose="020B0604030504040204" pitchFamily="34" charset="0"/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3600">
                <a:latin typeface="Times New Roman" panose="02020603050405020304" pitchFamily="18" charset="0"/>
              </a:rPr>
              <a:t>Answer:_______________________</a:t>
            </a:r>
          </a:p>
        </p:txBody>
      </p:sp>
      <p:sp>
        <p:nvSpPr>
          <p:cNvPr id="92167" name="Rectangle 7">
            <a:extLst>
              <a:ext uri="{FF2B5EF4-FFF2-40B4-BE49-F238E27FC236}">
                <a16:creationId xmlns:a16="http://schemas.microsoft.com/office/drawing/2014/main" id="{A83C3157-6748-B190-558C-BBCE07FCC75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55875" y="4149725"/>
            <a:ext cx="5183188" cy="1311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BCBC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120000"/>
              <a:buChar char="•"/>
              <a:defRPr sz="3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Tahoma" panose="020B0604030504040204" pitchFamily="34" charset="0"/>
              <a:buChar char="–"/>
              <a:defRPr sz="28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SzPct val="120000"/>
              <a:buChar char="•"/>
              <a:defRPr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Tahoma" panose="020B0604030504040204" pitchFamily="34" charset="0"/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4000">
                <a:solidFill>
                  <a:srgbClr val="FF0000"/>
                </a:solidFill>
                <a:latin typeface="Times New Roman" panose="02020603050405020304" pitchFamily="18" charset="0"/>
              </a:rPr>
              <a:t>Because she smells the smoke.</a:t>
            </a:r>
          </a:p>
        </p:txBody>
      </p:sp>
      <p:sp>
        <p:nvSpPr>
          <p:cNvPr id="27658" name="Rectangle 168">
            <a:extLst>
              <a:ext uri="{FF2B5EF4-FFF2-40B4-BE49-F238E27FC236}">
                <a16:creationId xmlns:a16="http://schemas.microsoft.com/office/drawing/2014/main" id="{B19C9AC8-C057-2225-52F9-0BA4669CD3C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8313" y="692150"/>
            <a:ext cx="5957887" cy="2235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120000"/>
              <a:buChar char="•"/>
              <a:defRPr sz="3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Tahoma" panose="020B0604030504040204" pitchFamily="34" charset="0"/>
              <a:buChar char="–"/>
              <a:defRPr sz="28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SzPct val="120000"/>
              <a:buChar char="•"/>
              <a:defRPr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Tahoma" panose="020B0604030504040204" pitchFamily="34" charset="0"/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30000"/>
              </a:lnSpc>
              <a:spcBef>
                <a:spcPct val="0"/>
              </a:spcBef>
              <a:buFontTx/>
              <a:buNone/>
            </a:pPr>
            <a:r>
              <a:rPr lang="en-US" altLang="zh-CN" sz="3600" b="0">
                <a:latin typeface="Times New Roman" panose="02020603050405020304" pitchFamily="18" charset="0"/>
              </a:rPr>
              <a:t>Because she's ill. </a:t>
            </a:r>
          </a:p>
          <a:p>
            <a:pPr>
              <a:lnSpc>
                <a:spcPct val="130000"/>
              </a:lnSpc>
              <a:spcBef>
                <a:spcPct val="0"/>
              </a:spcBef>
              <a:buFontTx/>
              <a:buNone/>
            </a:pPr>
            <a:r>
              <a:rPr lang="en-US" altLang="zh-CN" sz="3600" b="0">
                <a:latin typeface="Times New Roman" panose="02020603050405020304" pitchFamily="18" charset="0"/>
              </a:rPr>
              <a:t>Because she drinks hot water. </a:t>
            </a:r>
          </a:p>
          <a:p>
            <a:pPr>
              <a:lnSpc>
                <a:spcPct val="130000"/>
              </a:lnSpc>
              <a:spcBef>
                <a:spcPct val="0"/>
              </a:spcBef>
              <a:buFontTx/>
              <a:buNone/>
            </a:pPr>
            <a:r>
              <a:rPr lang="en-US" altLang="zh-CN" sz="3600" b="0">
                <a:latin typeface="Times New Roman" panose="02020603050405020304" pitchFamily="18" charset="0"/>
              </a:rPr>
              <a:t>Because she smells the smoke.</a:t>
            </a:r>
          </a:p>
        </p:txBody>
      </p:sp>
      <p:sp>
        <p:nvSpPr>
          <p:cNvPr id="27659" name="Rectangle 192">
            <a:extLst>
              <a:ext uri="{FF2B5EF4-FFF2-40B4-BE49-F238E27FC236}">
                <a16:creationId xmlns:a16="http://schemas.microsoft.com/office/drawing/2014/main" id="{3C517682-0F33-C1F8-82E9-36D545B39CD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5288" y="836613"/>
            <a:ext cx="7920037" cy="585470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25400" algn="ctr">
                <a:solidFill>
                  <a:srgbClr val="00BCBC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542925" indent="-542925">
              <a:spcBef>
                <a:spcPct val="20000"/>
              </a:spcBef>
              <a:buClr>
                <a:schemeClr val="hlink"/>
              </a:buClr>
              <a:buSzPct val="120000"/>
              <a:buChar char="•"/>
              <a:defRPr sz="3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722313" indent="-285750">
              <a:spcBef>
                <a:spcPct val="20000"/>
              </a:spcBef>
              <a:buFont typeface="Tahoma" panose="020B0604030504040204" pitchFamily="34" charset="0"/>
              <a:buChar char="–"/>
              <a:defRPr sz="28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SzPct val="120000"/>
              <a:buChar char="•"/>
              <a:defRPr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Tahoma" panose="020B0604030504040204" pitchFamily="34" charset="0"/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05000"/>
              </a:lnSpc>
              <a:spcBef>
                <a:spcPct val="0"/>
              </a:spcBef>
              <a:buFontTx/>
              <a:buNone/>
            </a:pPr>
            <a:r>
              <a:rPr lang="en-US" altLang="zh-CN" sz="3600">
                <a:latin typeface="Times New Roman" panose="02020603050405020304" pitchFamily="18" charset="0"/>
              </a:rPr>
              <a:t>M: What's the matter with you, Jessie? Are you ill?</a:t>
            </a:r>
          </a:p>
          <a:p>
            <a:pPr>
              <a:lnSpc>
                <a:spcPct val="105000"/>
              </a:lnSpc>
              <a:spcBef>
                <a:spcPct val="0"/>
              </a:spcBef>
              <a:buFontTx/>
              <a:buNone/>
            </a:pPr>
            <a:r>
              <a:rPr lang="en-US" altLang="zh-CN" sz="3600">
                <a:latin typeface="Times New Roman" panose="02020603050405020304" pitchFamily="18" charset="0"/>
              </a:rPr>
              <a:t>W: I'm not ill. I cough because I smell the smoke.</a:t>
            </a:r>
          </a:p>
          <a:p>
            <a:pPr>
              <a:lnSpc>
                <a:spcPct val="105000"/>
              </a:lnSpc>
              <a:spcBef>
                <a:spcPct val="0"/>
              </a:spcBef>
              <a:buFontTx/>
              <a:buNone/>
            </a:pPr>
            <a:r>
              <a:rPr lang="en-US" altLang="zh-CN" sz="3600">
                <a:latin typeface="Times New Roman" panose="02020603050405020304" pitchFamily="18" charset="0"/>
              </a:rPr>
              <a:t>M: Where's the smoke from?</a:t>
            </a:r>
          </a:p>
          <a:p>
            <a:pPr>
              <a:lnSpc>
                <a:spcPct val="105000"/>
              </a:lnSpc>
              <a:spcBef>
                <a:spcPct val="0"/>
              </a:spcBef>
              <a:buFontTx/>
              <a:buNone/>
            </a:pPr>
            <a:r>
              <a:rPr lang="en-US" altLang="zh-CN" sz="3600">
                <a:latin typeface="Times New Roman" panose="02020603050405020304" pitchFamily="18" charset="0"/>
              </a:rPr>
              <a:t>W: It's from cars and buses.</a:t>
            </a:r>
          </a:p>
          <a:p>
            <a:pPr>
              <a:lnSpc>
                <a:spcPct val="105000"/>
              </a:lnSpc>
              <a:spcBef>
                <a:spcPct val="0"/>
              </a:spcBef>
              <a:buFontTx/>
              <a:buNone/>
            </a:pPr>
            <a:r>
              <a:rPr lang="en-US" altLang="zh-CN" sz="3600">
                <a:latin typeface="Times New Roman" panose="02020603050405020304" pitchFamily="18" charset="0"/>
              </a:rPr>
              <a:t>M: Look at the smoke from that big factory. It makes the air dirty, too.</a:t>
            </a:r>
          </a:p>
          <a:p>
            <a:pPr>
              <a:lnSpc>
                <a:spcPct val="105000"/>
              </a:lnSpc>
              <a:spcBef>
                <a:spcPct val="0"/>
              </a:spcBef>
              <a:buFontTx/>
              <a:buNone/>
            </a:pPr>
            <a:r>
              <a:rPr lang="en-US" altLang="zh-CN" sz="3600">
                <a:latin typeface="Times New Roman" panose="02020603050405020304" pitchFamily="18" charset="0"/>
              </a:rPr>
              <a:t>W: Yes. Let's go to the nature park, John. The air is fresh there.</a:t>
            </a:r>
          </a:p>
        </p:txBody>
      </p:sp>
      <p:pic>
        <p:nvPicPr>
          <p:cNvPr id="27663" name="Picture 15">
            <a:hlinkClick r:id="" action="ppaction://media"/>
            <a:extLst>
              <a:ext uri="{FF2B5EF4-FFF2-40B4-BE49-F238E27FC236}">
                <a16:creationId xmlns:a16="http://schemas.microsoft.com/office/drawing/2014/main" id="{BC6AF9E0-332A-9413-4441-6F4851AC708C}"/>
              </a:ext>
            </a:extLst>
          </p:cNvPr>
          <p:cNvPicPr>
            <a:picLocks noChangeAspect="1" noChangeArrowheads="1"/>
          </p:cNvPicPr>
          <p:nvPr>
            <a:audioFile r:link="rId6"/>
            <p:extLst>
              <p:ext uri="{DAA4B4D4-6D71-4841-9C94-3DE7FCFB9230}">
                <p14:media xmlns:p14="http://schemas.microsoft.com/office/powerpoint/2010/main" r:embed="rId5"/>
              </p:ext>
            </p:extLst>
          </p:nvPr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01075" y="5445125"/>
            <a:ext cx="508000" cy="50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664" name="Picture 16">
            <a:hlinkClick r:id="" action="ppaction://media"/>
            <a:extLst>
              <a:ext uri="{FF2B5EF4-FFF2-40B4-BE49-F238E27FC236}">
                <a16:creationId xmlns:a16="http://schemas.microsoft.com/office/drawing/2014/main" id="{FF067EE8-C5F8-D764-5CFB-CECB94653A79}"/>
              </a:ext>
            </a:extLst>
          </p:cNvPr>
          <p:cNvPicPr>
            <a:picLocks noChangeAspect="1" noChangeArrowheads="1"/>
          </p:cNvPicPr>
          <p:nvPr>
            <a:audioFile r:link="rId8"/>
            <p:extLst>
              <p:ext uri="{DAA4B4D4-6D71-4841-9C94-3DE7FCFB9230}">
                <p14:media xmlns:p14="http://schemas.microsoft.com/office/powerpoint/2010/main" r:embed="rId7"/>
              </p:ext>
            </p:extLst>
          </p:nvPr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525" y="188913"/>
            <a:ext cx="508000" cy="50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21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21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923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 nodeType="clickPar">
                      <p:stCondLst>
                        <p:cond delay="0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1916" fill="hold"/>
                                        <p:tgtEl>
                                          <p:spTgt spid="9234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2341"/>
                  </p:tgtEl>
                </p:cond>
              </p:nextCondLst>
            </p:seq>
            <p:audio>
              <p:cMediaNode>
                <p:cTn id="1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2341"/>
                </p:tgtEl>
              </p:cMediaNode>
            </p:audio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9234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 nodeType="clickPar">
                      <p:stCondLst>
                        <p:cond delay="0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9" dur="1952" fill="hold"/>
                                        <p:tgtEl>
                                          <p:spTgt spid="9234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2344"/>
                  </p:tgtEl>
                </p:cond>
              </p:nextCondLst>
            </p:seq>
            <p:audio>
              <p:cMediaNode>
                <p:cTn id="2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2344"/>
                </p:tgtEl>
              </p:cMediaNode>
            </p:audio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2766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 nodeType="clickPar">
                      <p:stCondLst>
                        <p:cond delay="0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5" dur="61887" fill="hold"/>
                                        <p:tgtEl>
                                          <p:spTgt spid="2766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663"/>
                  </p:tgtEl>
                </p:cond>
              </p:nextCondLst>
            </p:seq>
            <p:audio>
              <p:cMediaNode>
                <p:cTn id="2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7663"/>
                </p:tgtEl>
              </p:cMediaNode>
            </p:audio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2765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 nodeType="clickPar">
                      <p:stCondLst>
                        <p:cond delay="0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1000"/>
                                        <p:tgtEl>
                                          <p:spTgt spid="276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34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6" dur="500"/>
                                        <p:tgtEl>
                                          <p:spTgt spid="276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653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2765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 nodeType="clickPar">
                      <p:stCondLst>
                        <p:cond delay="0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4" presetClass="exit" presetSubtype="3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out)">
                                      <p:cBhvr>
                                        <p:cTn id="41" dur="1000"/>
                                        <p:tgtEl>
                                          <p:spTgt spid="276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76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44" presetID="5" presetClass="exit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45" dur="500"/>
                                        <p:tgtEl>
                                          <p:spTgt spid="276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6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655"/>
                  </p:tgtEl>
                </p:cond>
              </p:nextCondLst>
            </p:seq>
          </p:childTnLst>
        </p:cTn>
      </p:par>
    </p:tnLst>
    <p:bldLst>
      <p:bldP spid="92167" grpId="0" autoUpdateAnimBg="0"/>
      <p:bldP spid="27659" grpId="0" animBg="1"/>
      <p:bldP spid="27659" grpId="1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3346" name="Picture 162">
            <a:hlinkClick r:id="" action="ppaction://media"/>
            <a:extLst>
              <a:ext uri="{FF2B5EF4-FFF2-40B4-BE49-F238E27FC236}">
                <a16:creationId xmlns:a16="http://schemas.microsoft.com/office/drawing/2014/main" id="{12F66724-A908-6933-4D3E-80BED2B68B73}"/>
              </a:ext>
            </a:extLst>
          </p:cNvPr>
          <p:cNvPicPr>
            <a:picLocks noChangeAspect="1" noChangeArrowheads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04250" y="11588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3345" name="Picture 161">
            <a:hlinkClick r:id="" action="ppaction://media"/>
            <a:extLst>
              <a:ext uri="{FF2B5EF4-FFF2-40B4-BE49-F238E27FC236}">
                <a16:creationId xmlns:a16="http://schemas.microsoft.com/office/drawing/2014/main" id="{7FB4CDB3-8BE3-9836-6BCA-34906DB2A40A}"/>
              </a:ext>
            </a:extLst>
          </p:cNvPr>
          <p:cNvPicPr>
            <a:picLocks noChangeAspect="1" noChangeArrowheads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75688" y="11588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700" name="Picture 2" descr="公司logo">
            <a:extLst>
              <a:ext uri="{FF2B5EF4-FFF2-40B4-BE49-F238E27FC236}">
                <a16:creationId xmlns:a16="http://schemas.microsoft.com/office/drawing/2014/main" id="{8CEC0969-C19B-E415-E3C9-3A7F0A4587A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61375" y="0"/>
            <a:ext cx="682625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701" name="Picture 3" descr="originalText48">
            <a:extLst>
              <a:ext uri="{FF2B5EF4-FFF2-40B4-BE49-F238E27FC236}">
                <a16:creationId xmlns:a16="http://schemas.microsoft.com/office/drawing/2014/main" id="{81D65312-7B99-0C18-9D2F-731C9B524C0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75688" y="6389688"/>
            <a:ext cx="468312" cy="468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702" name="Rectangle 4">
            <a:extLst>
              <a:ext uri="{FF2B5EF4-FFF2-40B4-BE49-F238E27FC236}">
                <a16:creationId xmlns:a16="http://schemas.microsoft.com/office/drawing/2014/main" id="{0604E2CD-0856-0533-5777-2819ED8AD629}"/>
              </a:ext>
            </a:extLst>
          </p:cNvPr>
          <p:cNvSpPr>
            <a:spLocks noChangeArrowheads="1"/>
          </p:cNvSpPr>
          <p:nvPr/>
        </p:nvSpPr>
        <p:spPr bwMode="auto">
          <a:xfrm>
            <a:off x="85725" y="88900"/>
            <a:ext cx="5256213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BCBC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 marL="447675" indent="-447675">
              <a:spcBef>
                <a:spcPct val="20000"/>
              </a:spcBef>
              <a:buClr>
                <a:schemeClr val="hlink"/>
              </a:buClr>
              <a:buSzPct val="120000"/>
              <a:buChar char="•"/>
              <a:defRPr sz="3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627063" indent="-285750">
              <a:spcBef>
                <a:spcPct val="20000"/>
              </a:spcBef>
              <a:buFont typeface="Tahoma" panose="020B0604030504040204" pitchFamily="34" charset="0"/>
              <a:buChar char="–"/>
              <a:defRPr sz="28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SzPct val="120000"/>
              <a:buChar char="•"/>
              <a:defRPr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Tahoma" panose="020B0604030504040204" pitchFamily="34" charset="0"/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3600">
                <a:latin typeface="Times New Roman" panose="02020603050405020304" pitchFamily="18" charset="0"/>
              </a:rPr>
              <a:t>6. Where are they going? </a:t>
            </a:r>
          </a:p>
        </p:txBody>
      </p:sp>
      <p:pic>
        <p:nvPicPr>
          <p:cNvPr id="29703" name="Picture 5" descr="originalTextHide">
            <a:extLst>
              <a:ext uri="{FF2B5EF4-FFF2-40B4-BE49-F238E27FC236}">
                <a16:creationId xmlns:a16="http://schemas.microsoft.com/office/drawing/2014/main" id="{E3859EEF-E7BA-0B61-9CBF-B08F2600B18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75688" y="6389688"/>
            <a:ext cx="468312" cy="468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704" name="Rectangle 6">
            <a:extLst>
              <a:ext uri="{FF2B5EF4-FFF2-40B4-BE49-F238E27FC236}">
                <a16:creationId xmlns:a16="http://schemas.microsoft.com/office/drawing/2014/main" id="{BC1CF094-21C0-7864-CE35-B255A113F7A9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1188" y="5229225"/>
            <a:ext cx="74168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BCBC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120000"/>
              <a:buChar char="•"/>
              <a:defRPr sz="3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Tahoma" panose="020B0604030504040204" pitchFamily="34" charset="0"/>
              <a:buChar char="–"/>
              <a:defRPr sz="28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SzPct val="120000"/>
              <a:buChar char="•"/>
              <a:defRPr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Tahoma" panose="020B0604030504040204" pitchFamily="34" charset="0"/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3600">
                <a:latin typeface="Times New Roman" panose="02020603050405020304" pitchFamily="18" charset="0"/>
              </a:rPr>
              <a:t>Answer:________________________</a:t>
            </a:r>
          </a:p>
        </p:txBody>
      </p:sp>
      <p:sp>
        <p:nvSpPr>
          <p:cNvPr id="93191" name="Rectangle 7">
            <a:extLst>
              <a:ext uri="{FF2B5EF4-FFF2-40B4-BE49-F238E27FC236}">
                <a16:creationId xmlns:a16="http://schemas.microsoft.com/office/drawing/2014/main" id="{454BF637-7D03-3566-95A9-3EDFD3218D9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39975" y="5157788"/>
            <a:ext cx="5903913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BCBC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120000"/>
              <a:buChar char="•"/>
              <a:defRPr sz="3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Tahoma" panose="020B0604030504040204" pitchFamily="34" charset="0"/>
              <a:buChar char="–"/>
              <a:defRPr sz="28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SzPct val="120000"/>
              <a:buChar char="•"/>
              <a:defRPr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Tahoma" panose="020B0604030504040204" pitchFamily="34" charset="0"/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4000">
                <a:solidFill>
                  <a:srgbClr val="FF0000"/>
                </a:solidFill>
                <a:latin typeface="Times New Roman" panose="02020603050405020304" pitchFamily="18" charset="0"/>
              </a:rPr>
              <a:t>To the nature park.</a:t>
            </a:r>
          </a:p>
        </p:txBody>
      </p:sp>
      <p:sp>
        <p:nvSpPr>
          <p:cNvPr id="29706" name="Rectangle 148">
            <a:extLst>
              <a:ext uri="{FF2B5EF4-FFF2-40B4-BE49-F238E27FC236}">
                <a16:creationId xmlns:a16="http://schemas.microsoft.com/office/drawing/2014/main" id="{BBCAAD08-EE78-CA7D-6056-5B31F61B7842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9750" y="620713"/>
            <a:ext cx="7056438" cy="2235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120000"/>
              <a:buChar char="•"/>
              <a:defRPr sz="3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Tahoma" panose="020B0604030504040204" pitchFamily="34" charset="0"/>
              <a:buChar char="–"/>
              <a:defRPr sz="28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SzPct val="120000"/>
              <a:buChar char="•"/>
              <a:defRPr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Tahoma" panose="020B0604030504040204" pitchFamily="34" charset="0"/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30000"/>
              </a:lnSpc>
              <a:spcBef>
                <a:spcPct val="0"/>
              </a:spcBef>
              <a:buFontTx/>
              <a:buNone/>
            </a:pPr>
            <a:r>
              <a:rPr lang="en-US" altLang="zh-CN" sz="3600" b="0">
                <a:latin typeface="Times New Roman" panose="02020603050405020304" pitchFamily="18" charset="0"/>
              </a:rPr>
              <a:t>To the nature park. </a:t>
            </a:r>
          </a:p>
          <a:p>
            <a:pPr>
              <a:lnSpc>
                <a:spcPct val="130000"/>
              </a:lnSpc>
              <a:spcBef>
                <a:spcPct val="0"/>
              </a:spcBef>
              <a:buFontTx/>
              <a:buNone/>
            </a:pPr>
            <a:r>
              <a:rPr lang="en-US" altLang="zh-CN" sz="3600" b="0">
                <a:latin typeface="Times New Roman" panose="02020603050405020304" pitchFamily="18" charset="0"/>
              </a:rPr>
              <a:t>To the factory. </a:t>
            </a:r>
          </a:p>
          <a:p>
            <a:pPr>
              <a:lnSpc>
                <a:spcPct val="130000"/>
              </a:lnSpc>
              <a:spcBef>
                <a:spcPct val="0"/>
              </a:spcBef>
              <a:buFontTx/>
              <a:buNone/>
            </a:pPr>
            <a:r>
              <a:rPr lang="en-US" altLang="zh-CN" sz="3600" b="0">
                <a:latin typeface="Times New Roman" panose="02020603050405020304" pitchFamily="18" charset="0"/>
              </a:rPr>
              <a:t>To the zoo. </a:t>
            </a:r>
          </a:p>
        </p:txBody>
      </p:sp>
      <p:sp>
        <p:nvSpPr>
          <p:cNvPr id="29707" name="Rectangle 167">
            <a:extLst>
              <a:ext uri="{FF2B5EF4-FFF2-40B4-BE49-F238E27FC236}">
                <a16:creationId xmlns:a16="http://schemas.microsoft.com/office/drawing/2014/main" id="{50068010-7573-AD11-B820-E2F805779DA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3850" y="814388"/>
            <a:ext cx="8104188" cy="585470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25400" algn="ctr">
                <a:solidFill>
                  <a:srgbClr val="00BCBC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542925" indent="-542925">
              <a:spcBef>
                <a:spcPct val="20000"/>
              </a:spcBef>
              <a:buClr>
                <a:schemeClr val="hlink"/>
              </a:buClr>
              <a:buSzPct val="120000"/>
              <a:buChar char="•"/>
              <a:defRPr sz="3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722313" indent="-285750">
              <a:spcBef>
                <a:spcPct val="20000"/>
              </a:spcBef>
              <a:buFont typeface="Tahoma" panose="020B0604030504040204" pitchFamily="34" charset="0"/>
              <a:buChar char="–"/>
              <a:defRPr sz="28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SzPct val="120000"/>
              <a:buChar char="•"/>
              <a:defRPr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Tahoma" panose="020B0604030504040204" pitchFamily="34" charset="0"/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05000"/>
              </a:lnSpc>
              <a:spcBef>
                <a:spcPct val="0"/>
              </a:spcBef>
              <a:buFontTx/>
              <a:buNone/>
            </a:pPr>
            <a:r>
              <a:rPr lang="en-US" altLang="zh-CN" sz="3600">
                <a:latin typeface="Times New Roman" panose="02020603050405020304" pitchFamily="18" charset="0"/>
              </a:rPr>
              <a:t>M: What's the matter with you, Jessie? Are you ill?</a:t>
            </a:r>
          </a:p>
          <a:p>
            <a:pPr>
              <a:lnSpc>
                <a:spcPct val="105000"/>
              </a:lnSpc>
              <a:spcBef>
                <a:spcPct val="0"/>
              </a:spcBef>
              <a:buFontTx/>
              <a:buNone/>
            </a:pPr>
            <a:r>
              <a:rPr lang="en-US" altLang="zh-CN" sz="3600">
                <a:latin typeface="Times New Roman" panose="02020603050405020304" pitchFamily="18" charset="0"/>
              </a:rPr>
              <a:t>W: I'm not ill. I cough because I smell the smoke.</a:t>
            </a:r>
          </a:p>
          <a:p>
            <a:pPr>
              <a:lnSpc>
                <a:spcPct val="105000"/>
              </a:lnSpc>
              <a:spcBef>
                <a:spcPct val="0"/>
              </a:spcBef>
              <a:buFontTx/>
              <a:buNone/>
            </a:pPr>
            <a:r>
              <a:rPr lang="en-US" altLang="zh-CN" sz="3600">
                <a:latin typeface="Times New Roman" panose="02020603050405020304" pitchFamily="18" charset="0"/>
              </a:rPr>
              <a:t>M: Where's the smoke from?</a:t>
            </a:r>
          </a:p>
          <a:p>
            <a:pPr>
              <a:lnSpc>
                <a:spcPct val="105000"/>
              </a:lnSpc>
              <a:spcBef>
                <a:spcPct val="0"/>
              </a:spcBef>
              <a:buFontTx/>
              <a:buNone/>
            </a:pPr>
            <a:r>
              <a:rPr lang="en-US" altLang="zh-CN" sz="3600">
                <a:latin typeface="Times New Roman" panose="02020603050405020304" pitchFamily="18" charset="0"/>
              </a:rPr>
              <a:t>W: It's from cars and buses.</a:t>
            </a:r>
          </a:p>
          <a:p>
            <a:pPr>
              <a:lnSpc>
                <a:spcPct val="105000"/>
              </a:lnSpc>
              <a:spcBef>
                <a:spcPct val="0"/>
              </a:spcBef>
              <a:buFontTx/>
              <a:buNone/>
            </a:pPr>
            <a:r>
              <a:rPr lang="en-US" altLang="zh-CN" sz="3600">
                <a:latin typeface="Times New Roman" panose="02020603050405020304" pitchFamily="18" charset="0"/>
              </a:rPr>
              <a:t>M: Look at the smoke from that big factory. It makes the air dirty, too.</a:t>
            </a:r>
          </a:p>
          <a:p>
            <a:pPr>
              <a:lnSpc>
                <a:spcPct val="105000"/>
              </a:lnSpc>
              <a:spcBef>
                <a:spcPct val="0"/>
              </a:spcBef>
              <a:buFontTx/>
              <a:buNone/>
            </a:pPr>
            <a:r>
              <a:rPr lang="en-US" altLang="zh-CN" sz="3600">
                <a:latin typeface="Times New Roman" panose="02020603050405020304" pitchFamily="18" charset="0"/>
              </a:rPr>
              <a:t>W: Yes. Let's go to the nature park, John. The air is fresh there.</a:t>
            </a:r>
          </a:p>
        </p:txBody>
      </p:sp>
      <p:pic>
        <p:nvPicPr>
          <p:cNvPr id="29711" name="Picture 15">
            <a:hlinkClick r:id="" action="ppaction://media"/>
            <a:extLst>
              <a:ext uri="{FF2B5EF4-FFF2-40B4-BE49-F238E27FC236}">
                <a16:creationId xmlns:a16="http://schemas.microsoft.com/office/drawing/2014/main" id="{1BA0CCAF-3B99-50BB-DAE8-4D89A613081C}"/>
              </a:ext>
            </a:extLst>
          </p:cNvPr>
          <p:cNvPicPr>
            <a:picLocks noChangeAspect="1" noChangeArrowheads="1"/>
          </p:cNvPicPr>
          <p:nvPr>
            <a:audioFile r:link="rId6"/>
            <p:extLst>
              <p:ext uri="{DAA4B4D4-6D71-4841-9C94-3DE7FCFB9230}">
                <p14:media xmlns:p14="http://schemas.microsoft.com/office/powerpoint/2010/main" r:embed="rId5"/>
              </p:ext>
            </p:extLst>
          </p:nvPr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01075" y="5445125"/>
            <a:ext cx="508000" cy="50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712" name="Picture 16">
            <a:hlinkClick r:id="" action="ppaction://media"/>
            <a:extLst>
              <a:ext uri="{FF2B5EF4-FFF2-40B4-BE49-F238E27FC236}">
                <a16:creationId xmlns:a16="http://schemas.microsoft.com/office/drawing/2014/main" id="{44ABFF9F-BD52-14F1-7810-2CC914B65D7D}"/>
              </a:ext>
            </a:extLst>
          </p:cNvPr>
          <p:cNvPicPr>
            <a:picLocks noChangeAspect="1" noChangeArrowheads="1"/>
          </p:cNvPicPr>
          <p:nvPr>
            <a:audioFile r:link="rId8"/>
            <p:extLst>
              <p:ext uri="{DAA4B4D4-6D71-4841-9C94-3DE7FCFB9230}">
                <p14:media xmlns:p14="http://schemas.microsoft.com/office/powerpoint/2010/main" r:embed="rId7"/>
              </p:ext>
            </p:extLst>
          </p:nvPr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625" y="188913"/>
            <a:ext cx="508000" cy="50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31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31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9334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 nodeType="clickPar">
                      <p:stCondLst>
                        <p:cond delay="0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1916" fill="hold"/>
                                        <p:tgtEl>
                                          <p:spTgt spid="9334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3346"/>
                  </p:tgtEl>
                </p:cond>
              </p:nextCondLst>
            </p:seq>
            <p:audio>
              <p:cMediaNode>
                <p:cTn id="1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3346"/>
                </p:tgtEl>
              </p:cMediaNode>
            </p:audio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9334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 nodeType="clickPar">
                      <p:stCondLst>
                        <p:cond delay="0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9" dur="1952" fill="hold"/>
                                        <p:tgtEl>
                                          <p:spTgt spid="9334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3345"/>
                  </p:tgtEl>
                </p:cond>
              </p:nextCondLst>
            </p:seq>
            <p:audio>
              <p:cMediaNode>
                <p:cTn id="2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3345"/>
                </p:tgtEl>
              </p:cMediaNode>
            </p:audio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297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 nodeType="clickPar">
                      <p:stCondLst>
                        <p:cond delay="0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5" dur="61887" fill="hold"/>
                                        <p:tgtEl>
                                          <p:spTgt spid="297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711"/>
                  </p:tgtEl>
                </p:cond>
              </p:nextCondLst>
            </p:seq>
            <p:audio>
              <p:cMediaNode>
                <p:cTn id="2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9711"/>
                </p:tgtEl>
              </p:cMediaNode>
            </p:audio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2970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 nodeType="clickPar">
                      <p:stCondLst>
                        <p:cond delay="0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2" dur="1000"/>
                                        <p:tgtEl>
                                          <p:spTgt spid="297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34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6" dur="500"/>
                                        <p:tgtEl>
                                          <p:spTgt spid="297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701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2970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 nodeType="clickPar">
                      <p:stCondLst>
                        <p:cond delay="0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8" presetClass="exit" presetSubtype="3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out)">
                                      <p:cBhvr>
                                        <p:cTn id="41" dur="1000"/>
                                        <p:tgtEl>
                                          <p:spTgt spid="2970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97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44" presetID="5" presetClass="exit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45" dur="500"/>
                                        <p:tgtEl>
                                          <p:spTgt spid="2970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7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703"/>
                  </p:tgtEl>
                </p:cond>
              </p:nextCondLst>
            </p:seq>
          </p:childTnLst>
        </p:cTn>
      </p:par>
    </p:tnLst>
    <p:bldLst>
      <p:bldP spid="93191" grpId="0" autoUpdateAnimBg="0"/>
      <p:bldP spid="29707" grpId="0" animBg="1"/>
      <p:bldP spid="29707" grpId="1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6">
            <a:extLst>
              <a:ext uri="{FF2B5EF4-FFF2-40B4-BE49-F238E27FC236}">
                <a16:creationId xmlns:a16="http://schemas.microsoft.com/office/drawing/2014/main" id="{13A0BB6B-850B-2531-CDB2-1460D33EB997}"/>
              </a:ext>
            </a:extLst>
          </p:cNvPr>
          <p:cNvSpPr>
            <a:spLocks noGrp="1" noChangeArrowheads="1"/>
          </p:cNvSpPr>
          <p:nvPr>
            <p:ph type="body" sz="half" idx="1"/>
          </p:nvPr>
        </p:nvSpPr>
        <p:spPr>
          <a:xfrm>
            <a:off x="107950" y="404813"/>
            <a:ext cx="8351838" cy="1223962"/>
          </a:xfrm>
        </p:spPr>
        <p:txBody>
          <a:bodyPr/>
          <a:lstStyle/>
          <a:p>
            <a:pPr marL="0" indent="0" eaLnBrk="1" hangingPunct="1">
              <a:lnSpc>
                <a:spcPct val="120000"/>
              </a:lnSpc>
              <a:buFontTx/>
              <a:buNone/>
            </a:pPr>
            <a:r>
              <a:rPr lang="en-US" altLang="zh-CN" sz="1600">
                <a:effectLst/>
                <a:latin typeface="Times New Roman" panose="02020603050405020304" pitchFamily="18" charset="0"/>
              </a:rPr>
              <a:t>     </a:t>
            </a:r>
            <a:r>
              <a:rPr lang="zh-CN" altLang="en-US" sz="2000">
                <a:effectLst/>
                <a:latin typeface="Times New Roman" panose="02020603050405020304" pitchFamily="18" charset="0"/>
              </a:rPr>
              <a:t>听下面一段短文，播放两遍。请根据所听内容回答第 </a:t>
            </a:r>
            <a:r>
              <a:rPr lang="en-US" altLang="zh-CN" sz="2000" b="1">
                <a:effectLst/>
                <a:latin typeface="Times New Roman" panose="02020603050405020304" pitchFamily="18" charset="0"/>
              </a:rPr>
              <a:t>7</a:t>
            </a:r>
            <a:r>
              <a:rPr lang="en-US" altLang="zh-CN" sz="2000">
                <a:effectLst/>
                <a:latin typeface="Times New Roman" panose="02020603050405020304" pitchFamily="18" charset="0"/>
              </a:rPr>
              <a:t> - </a:t>
            </a:r>
            <a:r>
              <a:rPr lang="en-US" altLang="zh-CN" sz="2000" b="1">
                <a:effectLst/>
                <a:latin typeface="Times New Roman" panose="02020603050405020304" pitchFamily="18" charset="0"/>
              </a:rPr>
              <a:t>10</a:t>
            </a:r>
            <a:r>
              <a:rPr lang="en-US" altLang="zh-CN" sz="2000">
                <a:effectLst/>
                <a:latin typeface="Times New Roman" panose="02020603050405020304" pitchFamily="18" charset="0"/>
              </a:rPr>
              <a:t> </a:t>
            </a:r>
            <a:r>
              <a:rPr lang="zh-CN" altLang="en-US" sz="2000">
                <a:effectLst/>
                <a:latin typeface="Times New Roman" panose="02020603050405020304" pitchFamily="18" charset="0"/>
              </a:rPr>
              <a:t>四个问题。当听到“开始录音”的信号后，请在 </a:t>
            </a:r>
            <a:r>
              <a:rPr lang="en-US" altLang="zh-CN" sz="2000" b="1">
                <a:effectLst/>
                <a:latin typeface="Times New Roman" panose="02020603050405020304" pitchFamily="18" charset="0"/>
              </a:rPr>
              <a:t>8</a:t>
            </a:r>
            <a:r>
              <a:rPr lang="en-US" altLang="zh-CN" sz="2000">
                <a:effectLst/>
                <a:latin typeface="Times New Roman" panose="02020603050405020304" pitchFamily="18" charset="0"/>
              </a:rPr>
              <a:t> </a:t>
            </a:r>
            <a:r>
              <a:rPr lang="zh-CN" altLang="en-US" sz="2000">
                <a:effectLst/>
                <a:latin typeface="Times New Roman" panose="02020603050405020304" pitchFamily="18" charset="0"/>
              </a:rPr>
              <a:t>秒内口头回答。</a:t>
            </a:r>
          </a:p>
          <a:p>
            <a:pPr marL="0" indent="0" eaLnBrk="1" hangingPunct="1">
              <a:lnSpc>
                <a:spcPct val="120000"/>
              </a:lnSpc>
              <a:buFontTx/>
              <a:buNone/>
            </a:pPr>
            <a:r>
              <a:rPr lang="zh-CN" altLang="en-US" sz="2000">
                <a:effectLst/>
                <a:latin typeface="Times New Roman" panose="02020603050405020304" pitchFamily="18" charset="0"/>
              </a:rPr>
              <a:t>   现在你有 </a:t>
            </a:r>
            <a:r>
              <a:rPr lang="en-US" altLang="zh-CN" sz="2000" b="1">
                <a:effectLst/>
                <a:latin typeface="Times New Roman" panose="02020603050405020304" pitchFamily="18" charset="0"/>
              </a:rPr>
              <a:t>15 </a:t>
            </a:r>
            <a:r>
              <a:rPr lang="zh-CN" altLang="en-US" sz="2000">
                <a:effectLst/>
                <a:latin typeface="Times New Roman" panose="02020603050405020304" pitchFamily="18" charset="0"/>
              </a:rPr>
              <a:t>秒钟的时间阅读这四个问题。</a:t>
            </a:r>
          </a:p>
        </p:txBody>
      </p:sp>
      <p:pic>
        <p:nvPicPr>
          <p:cNvPr id="31747" name="Picture 7" descr="公司logo">
            <a:extLst>
              <a:ext uri="{FF2B5EF4-FFF2-40B4-BE49-F238E27FC236}">
                <a16:creationId xmlns:a16="http://schemas.microsoft.com/office/drawing/2014/main" id="{5671954C-4E01-3092-01AD-50B5DF2C1C7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61375" y="0"/>
            <a:ext cx="682625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748" name="Picture 12" descr="originalText48">
            <a:extLst>
              <a:ext uri="{FF2B5EF4-FFF2-40B4-BE49-F238E27FC236}">
                <a16:creationId xmlns:a16="http://schemas.microsoft.com/office/drawing/2014/main" id="{CBFA7E3D-A2D8-4B93-B0AC-241A653F8C5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75688" y="6389688"/>
            <a:ext cx="468312" cy="468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749" name="Picture 14" descr="originalTextHide">
            <a:extLst>
              <a:ext uri="{FF2B5EF4-FFF2-40B4-BE49-F238E27FC236}">
                <a16:creationId xmlns:a16="http://schemas.microsoft.com/office/drawing/2014/main" id="{903F9D94-DB2C-A211-D6F0-AF53E6E7830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75688" y="6389688"/>
            <a:ext cx="468312" cy="468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750" name="Rectangle 28">
            <a:extLst>
              <a:ext uri="{FF2B5EF4-FFF2-40B4-BE49-F238E27FC236}">
                <a16:creationId xmlns:a16="http://schemas.microsoft.com/office/drawing/2014/main" id="{2C04B518-70AC-315F-A133-7EFCF0246A8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0825" y="1606550"/>
            <a:ext cx="8208963" cy="4703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BCBC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 marL="447675" indent="-447675">
              <a:spcBef>
                <a:spcPct val="20000"/>
              </a:spcBef>
              <a:buClr>
                <a:schemeClr val="hlink"/>
              </a:buClr>
              <a:buSzPct val="120000"/>
              <a:buChar char="•"/>
              <a:defRPr sz="3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627063" indent="-285750">
              <a:spcBef>
                <a:spcPct val="20000"/>
              </a:spcBef>
              <a:buFont typeface="Tahoma" panose="020B0604030504040204" pitchFamily="34" charset="0"/>
              <a:buChar char="–"/>
              <a:defRPr sz="28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SzPct val="120000"/>
              <a:buChar char="•"/>
              <a:defRPr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Tahoma" panose="020B0604030504040204" pitchFamily="34" charset="0"/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en-US" altLang="zh-CN" sz="3600">
                <a:latin typeface="Times New Roman" panose="02020603050405020304" pitchFamily="18" charset="0"/>
              </a:rPr>
              <a:t>7. Who took Lucy and Lily to the small village?  </a:t>
            </a:r>
          </a:p>
          <a:p>
            <a:pPr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en-US" altLang="zh-CN" sz="3600">
                <a:latin typeface="Times New Roman" panose="02020603050405020304" pitchFamily="18" charset="0"/>
              </a:rPr>
              <a:t>8. How did they go to the farm? </a:t>
            </a:r>
          </a:p>
          <a:p>
            <a:pPr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en-US" altLang="zh-CN" sz="3600">
                <a:latin typeface="Times New Roman" panose="02020603050405020304" pitchFamily="18" charset="0"/>
              </a:rPr>
              <a:t>9. Were there a few fruit trees behind the house? </a:t>
            </a:r>
          </a:p>
          <a:p>
            <a:pPr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en-US" altLang="zh-CN" sz="3600">
                <a:latin typeface="Times New Roman" panose="02020603050405020304" pitchFamily="18" charset="0"/>
              </a:rPr>
              <a:t>10. What did the farmer grow in his vegetable garden?</a:t>
            </a:r>
          </a:p>
        </p:txBody>
      </p:sp>
      <p:sp>
        <p:nvSpPr>
          <p:cNvPr id="96291" name="Rectangle 35">
            <a:extLst>
              <a:ext uri="{FF2B5EF4-FFF2-40B4-BE49-F238E27FC236}">
                <a16:creationId xmlns:a16="http://schemas.microsoft.com/office/drawing/2014/main" id="{E84DA3CC-03E2-C256-0AC1-A2473AC3C0A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0825" y="1700213"/>
            <a:ext cx="8208963" cy="504190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hlink"/>
              </a:buClr>
              <a:buSzPct val="120000"/>
              <a:buChar char="•"/>
              <a:defRPr sz="3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1366838" indent="-285750">
              <a:spcBef>
                <a:spcPct val="20000"/>
              </a:spcBef>
              <a:buFont typeface="Tahoma" panose="020B0604030504040204" pitchFamily="34" charset="0"/>
              <a:buChar char="–"/>
              <a:defRPr sz="28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774825" indent="-228600">
              <a:spcBef>
                <a:spcPct val="20000"/>
              </a:spcBef>
              <a:buClr>
                <a:schemeClr val="hlink"/>
              </a:buClr>
              <a:buSzPct val="120000"/>
              <a:buChar char="•"/>
              <a:defRPr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2182813" indent="-228600">
              <a:spcBef>
                <a:spcPct val="20000"/>
              </a:spcBef>
              <a:buFont typeface="Tahoma" panose="020B0604030504040204" pitchFamily="34" charset="0"/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590800" indent="-228600">
              <a:spcBef>
                <a:spcPct val="20000"/>
              </a:spcBef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3048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3505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9624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4419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 algn="dist" eaLnBrk="1" hangingPunct="1">
              <a:lnSpc>
                <a:spcPct val="105000"/>
              </a:lnSpc>
              <a:spcBef>
                <a:spcPct val="0"/>
              </a:spcBef>
              <a:buFont typeface="Wingdings" panose="05000000000000000000" pitchFamily="2" charset="2"/>
              <a:buNone/>
            </a:pPr>
            <a:r>
              <a:rPr lang="en-US" altLang="zh-CN" sz="3400">
                <a:latin typeface="Times New Roman" panose="02020603050405020304" pitchFamily="18" charset="0"/>
              </a:rPr>
              <a:t>I got up very early this morning. My parents took Lily and me to a small village. We went there on a big bus with a lot of people. The farmer's family were happy to see us. Their house was very clean and tidy. There were a few fruit trees behind his house and there was a vegetable garden. The farmer grew tomatoes, cabbages and </a:t>
            </a:r>
          </a:p>
          <a:p>
            <a:pPr eaLnBrk="1" hangingPunct="1">
              <a:lnSpc>
                <a:spcPct val="105000"/>
              </a:lnSpc>
              <a:spcBef>
                <a:spcPct val="0"/>
              </a:spcBef>
              <a:buFont typeface="Wingdings" panose="05000000000000000000" pitchFamily="2" charset="2"/>
              <a:buNone/>
            </a:pPr>
            <a:r>
              <a:rPr lang="en-US" altLang="zh-CN" sz="3400">
                <a:latin typeface="Times New Roman" panose="02020603050405020304" pitchFamily="18" charset="0"/>
              </a:rPr>
              <a:t>peas.</a:t>
            </a:r>
          </a:p>
        </p:txBody>
      </p:sp>
      <p:pic>
        <p:nvPicPr>
          <p:cNvPr id="96385" name="Picture 129">
            <a:hlinkClick r:id="" action="ppaction://media"/>
            <a:extLst>
              <a:ext uri="{FF2B5EF4-FFF2-40B4-BE49-F238E27FC236}">
                <a16:creationId xmlns:a16="http://schemas.microsoft.com/office/drawing/2014/main" id="{50850BB0-2AB5-550B-2BDF-4E7B823E540F}"/>
              </a:ext>
            </a:extLst>
          </p:cNvPr>
          <p:cNvPicPr>
            <a:picLocks noChangeAspect="1" noChangeArrowheads="1"/>
          </p:cNvPicPr>
          <p:nvPr>
            <p:ph sz="quarter" idx="3"/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859338" y="69850"/>
            <a:ext cx="433387" cy="43338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1753" name="Rectangle 131">
            <a:extLst>
              <a:ext uri="{FF2B5EF4-FFF2-40B4-BE49-F238E27FC236}">
                <a16:creationId xmlns:a16="http://schemas.microsoft.com/office/drawing/2014/main" id="{F70F68C1-D3A7-1B7E-AC07-C1186552A34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388" y="44450"/>
            <a:ext cx="6588125" cy="433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hlink"/>
              </a:buClr>
              <a:buSzPct val="120000"/>
              <a:buChar char="•"/>
              <a:defRPr sz="3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1366838" indent="-285750">
              <a:spcBef>
                <a:spcPct val="20000"/>
              </a:spcBef>
              <a:buFont typeface="Tahoma" panose="020B0604030504040204" pitchFamily="34" charset="0"/>
              <a:buChar char="–"/>
              <a:defRPr sz="28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774825" indent="-228600">
              <a:spcBef>
                <a:spcPct val="20000"/>
              </a:spcBef>
              <a:buClr>
                <a:schemeClr val="hlink"/>
              </a:buClr>
              <a:buSzPct val="120000"/>
              <a:buChar char="•"/>
              <a:defRPr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2182813" indent="-228600">
              <a:spcBef>
                <a:spcPct val="20000"/>
              </a:spcBef>
              <a:buFont typeface="Tahoma" panose="020B0604030504040204" pitchFamily="34" charset="0"/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590800" indent="-228600">
              <a:spcBef>
                <a:spcPct val="20000"/>
              </a:spcBef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3048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3505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9624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4419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Tx/>
              <a:buNone/>
            </a:pPr>
            <a:r>
              <a:rPr lang="zh-CN" altLang="en-US" sz="2000" b="0">
                <a:latin typeface="Times New Roman" panose="02020603050405020304" pitchFamily="18" charset="0"/>
              </a:rPr>
              <a:t>第二节 回答问题 </a:t>
            </a:r>
            <a:r>
              <a:rPr lang="en-US" altLang="zh-CN" sz="2000" b="0">
                <a:latin typeface="Times New Roman" panose="02020603050405020304" pitchFamily="18" charset="0"/>
              </a:rPr>
              <a:t>(</a:t>
            </a:r>
            <a:r>
              <a:rPr lang="zh-CN" altLang="en-US" sz="2000" b="0">
                <a:latin typeface="Times New Roman" panose="02020603050405020304" pitchFamily="18" charset="0"/>
              </a:rPr>
              <a:t>共 </a:t>
            </a:r>
            <a:r>
              <a:rPr lang="en-US" altLang="zh-CN" sz="2000">
                <a:latin typeface="Times New Roman" panose="02020603050405020304" pitchFamily="18" charset="0"/>
              </a:rPr>
              <a:t>4</a:t>
            </a:r>
            <a:r>
              <a:rPr lang="en-US" altLang="zh-CN" sz="2000" b="0">
                <a:latin typeface="Times New Roman" panose="02020603050405020304" pitchFamily="18" charset="0"/>
              </a:rPr>
              <a:t> </a:t>
            </a:r>
            <a:r>
              <a:rPr lang="zh-CN" altLang="en-US" sz="2000" b="0">
                <a:latin typeface="Times New Roman" panose="02020603050405020304" pitchFamily="18" charset="0"/>
              </a:rPr>
              <a:t>分，每小题 </a:t>
            </a:r>
            <a:r>
              <a:rPr lang="en-US" altLang="zh-CN" sz="2000">
                <a:latin typeface="Times New Roman" panose="02020603050405020304" pitchFamily="18" charset="0"/>
              </a:rPr>
              <a:t>1</a:t>
            </a:r>
            <a:r>
              <a:rPr lang="en-US" altLang="zh-CN" sz="2000" b="0">
                <a:latin typeface="Times New Roman" panose="02020603050405020304" pitchFamily="18" charset="0"/>
              </a:rPr>
              <a:t> </a:t>
            </a:r>
            <a:r>
              <a:rPr lang="zh-CN" altLang="en-US" sz="2000" b="0">
                <a:latin typeface="Times New Roman" panose="02020603050405020304" pitchFamily="18" charset="0"/>
              </a:rPr>
              <a:t>分</a:t>
            </a:r>
            <a:r>
              <a:rPr lang="en-US" altLang="zh-CN" sz="2000" b="0">
                <a:latin typeface="Times New Roman" panose="02020603050405020304" pitchFamily="18" charset="0"/>
              </a:rPr>
              <a:t>)</a:t>
            </a:r>
          </a:p>
        </p:txBody>
      </p:sp>
      <p:pic>
        <p:nvPicPr>
          <p:cNvPr id="31757" name="Picture 13">
            <a:hlinkClick r:id="" action="ppaction://media"/>
            <a:extLst>
              <a:ext uri="{FF2B5EF4-FFF2-40B4-BE49-F238E27FC236}">
                <a16:creationId xmlns:a16="http://schemas.microsoft.com/office/drawing/2014/main" id="{F7493FE8-BF92-AB65-3267-3D32A74B7D5E}"/>
              </a:ext>
            </a:extLst>
          </p:cNvPr>
          <p:cNvPicPr>
            <a:picLocks noChangeAspect="1" noChangeArrowheads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01075" y="5084763"/>
            <a:ext cx="508000" cy="50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push dir="r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638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2902" fill="hold"/>
                                        <p:tgtEl>
                                          <p:spTgt spid="9638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638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6385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174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 nodeType="clickPar">
                      <p:stCondLst>
                        <p:cond delay="0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1000"/>
                                        <p:tgtEl>
                                          <p:spTgt spid="96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317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748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3174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 nodeType="clickPar">
                      <p:stCondLst>
                        <p:cond delay="0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5" presetClass="exit" presetSubtype="5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down)">
                                      <p:cBhvr>
                                        <p:cTn id="22" dur="1000"/>
                                        <p:tgtEl>
                                          <p:spTgt spid="962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6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5" presetID="5" presetClass="exit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26" dur="500"/>
                                        <p:tgtEl>
                                          <p:spTgt spid="317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7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749"/>
                  </p:tgtEl>
                </p:cond>
              </p:nextCondLst>
            </p:seq>
          </p:childTnLst>
        </p:cTn>
      </p:par>
    </p:tnLst>
    <p:bldLst>
      <p:bldP spid="96291" grpId="0" animBg="1"/>
      <p:bldP spid="96291" grpId="1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7473" name="Picture 193">
            <a:hlinkClick r:id="" action="ppaction://media"/>
            <a:extLst>
              <a:ext uri="{FF2B5EF4-FFF2-40B4-BE49-F238E27FC236}">
                <a16:creationId xmlns:a16="http://schemas.microsoft.com/office/drawing/2014/main" id="{F5F96B1F-2AEE-59B3-2CED-5FE4D1FADAF2}"/>
              </a:ext>
            </a:extLst>
          </p:cNvPr>
          <p:cNvPicPr>
            <a:picLocks noChangeAspect="1" noChangeArrowheads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75688" y="11588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7472" name="Picture 192">
            <a:hlinkClick r:id="" action="ppaction://media"/>
            <a:extLst>
              <a:ext uri="{FF2B5EF4-FFF2-40B4-BE49-F238E27FC236}">
                <a16:creationId xmlns:a16="http://schemas.microsoft.com/office/drawing/2014/main" id="{4B70FC88-5DEC-19A9-396E-F8ED8AF8A0E3}"/>
              </a:ext>
            </a:extLst>
          </p:cNvPr>
          <p:cNvPicPr>
            <a:picLocks noChangeAspect="1" noChangeArrowheads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75688" y="11588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796" name="Picture 2" descr="公司logo">
            <a:extLst>
              <a:ext uri="{FF2B5EF4-FFF2-40B4-BE49-F238E27FC236}">
                <a16:creationId xmlns:a16="http://schemas.microsoft.com/office/drawing/2014/main" id="{297FCC61-EC76-7908-36C5-4520EA5F556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61375" y="0"/>
            <a:ext cx="682625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797" name="Picture 3" descr="originalText48">
            <a:extLst>
              <a:ext uri="{FF2B5EF4-FFF2-40B4-BE49-F238E27FC236}">
                <a16:creationId xmlns:a16="http://schemas.microsoft.com/office/drawing/2014/main" id="{2380F233-809F-31D2-BB65-8F38E6A0C25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75688" y="6389688"/>
            <a:ext cx="468312" cy="468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798" name="Rectangle 4">
            <a:extLst>
              <a:ext uri="{FF2B5EF4-FFF2-40B4-BE49-F238E27FC236}">
                <a16:creationId xmlns:a16="http://schemas.microsoft.com/office/drawing/2014/main" id="{217E94C3-C171-81A1-2BDF-4641E207A211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375" y="93663"/>
            <a:ext cx="8021638" cy="1190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BCBC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 marL="447675" indent="-447675">
              <a:spcBef>
                <a:spcPct val="20000"/>
              </a:spcBef>
              <a:buClr>
                <a:schemeClr val="hlink"/>
              </a:buClr>
              <a:buSzPct val="120000"/>
              <a:buChar char="•"/>
              <a:defRPr sz="3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627063" indent="-285750">
              <a:spcBef>
                <a:spcPct val="20000"/>
              </a:spcBef>
              <a:buFont typeface="Tahoma" panose="020B0604030504040204" pitchFamily="34" charset="0"/>
              <a:buChar char="–"/>
              <a:defRPr sz="28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SzPct val="120000"/>
              <a:buChar char="•"/>
              <a:defRPr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Tahoma" panose="020B0604030504040204" pitchFamily="34" charset="0"/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3600">
                <a:latin typeface="Times New Roman" panose="02020603050405020304" pitchFamily="18" charset="0"/>
              </a:rPr>
              <a:t>7. Who took the speaker and Lily to the small village? </a:t>
            </a:r>
          </a:p>
        </p:txBody>
      </p:sp>
      <p:pic>
        <p:nvPicPr>
          <p:cNvPr id="33799" name="Picture 5" descr="originalTextHide">
            <a:extLst>
              <a:ext uri="{FF2B5EF4-FFF2-40B4-BE49-F238E27FC236}">
                <a16:creationId xmlns:a16="http://schemas.microsoft.com/office/drawing/2014/main" id="{0427E420-BD63-31EA-CD30-C0B1D0F3814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75688" y="6389688"/>
            <a:ext cx="468312" cy="468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800" name="Rectangle 6">
            <a:extLst>
              <a:ext uri="{FF2B5EF4-FFF2-40B4-BE49-F238E27FC236}">
                <a16:creationId xmlns:a16="http://schemas.microsoft.com/office/drawing/2014/main" id="{A8CB7D93-BC6A-8D05-5CC2-C6B055909964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5650" y="3644900"/>
            <a:ext cx="7319963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BCBC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120000"/>
              <a:buChar char="•"/>
              <a:defRPr sz="3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Tahoma" panose="020B0604030504040204" pitchFamily="34" charset="0"/>
              <a:buChar char="–"/>
              <a:defRPr sz="28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SzPct val="120000"/>
              <a:buChar char="•"/>
              <a:defRPr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Tahoma" panose="020B0604030504040204" pitchFamily="34" charset="0"/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3600">
                <a:latin typeface="Times New Roman" panose="02020603050405020304" pitchFamily="18" charset="0"/>
              </a:rPr>
              <a:t>Answer:_______________________</a:t>
            </a:r>
          </a:p>
        </p:txBody>
      </p:sp>
      <p:sp>
        <p:nvSpPr>
          <p:cNvPr id="97287" name="Rectangle 7">
            <a:extLst>
              <a:ext uri="{FF2B5EF4-FFF2-40B4-BE49-F238E27FC236}">
                <a16:creationId xmlns:a16="http://schemas.microsoft.com/office/drawing/2014/main" id="{2FFA6C26-BC61-AA1F-BD51-511A2CD70CB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11413" y="2205038"/>
            <a:ext cx="5761037" cy="1920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BCBC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120000"/>
              <a:buChar char="•"/>
              <a:defRPr sz="3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Tahoma" panose="020B0604030504040204" pitchFamily="34" charset="0"/>
              <a:buChar char="–"/>
              <a:defRPr sz="28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SzPct val="120000"/>
              <a:buChar char="•"/>
              <a:defRPr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Tahoma" panose="020B0604030504040204" pitchFamily="34" charset="0"/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 algn="just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4000">
                <a:solidFill>
                  <a:srgbClr val="FF0000"/>
                </a:solidFill>
                <a:latin typeface="Times New Roman" panose="02020603050405020304" pitchFamily="18" charset="0"/>
              </a:rPr>
              <a:t>Their parents took them  </a:t>
            </a:r>
            <a:r>
              <a:rPr lang="en-US" altLang="zh-CN" sz="4000">
                <a:solidFill>
                  <a:srgbClr val="3333FF"/>
                </a:solidFill>
                <a:latin typeface="Times New Roman" panose="02020603050405020304" pitchFamily="18" charset="0"/>
              </a:rPr>
              <a:t>(the speaker and Lily)</a:t>
            </a:r>
            <a:r>
              <a:rPr lang="en-US" altLang="zh-CN" sz="4000">
                <a:solidFill>
                  <a:srgbClr val="FF0000"/>
                </a:solidFill>
                <a:latin typeface="Times New Roman" panose="02020603050405020304" pitchFamily="18" charset="0"/>
              </a:rPr>
              <a:t> to a small village.</a:t>
            </a:r>
          </a:p>
        </p:txBody>
      </p:sp>
      <p:sp>
        <p:nvSpPr>
          <p:cNvPr id="97478" name="Rectangle 198">
            <a:extLst>
              <a:ext uri="{FF2B5EF4-FFF2-40B4-BE49-F238E27FC236}">
                <a16:creationId xmlns:a16="http://schemas.microsoft.com/office/drawing/2014/main" id="{50320744-4883-BBA2-A6E0-44EDD5F93BFD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0825" y="1341438"/>
            <a:ext cx="8208963" cy="4973637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hlink"/>
              </a:buClr>
              <a:buSzPct val="120000"/>
              <a:buChar char="•"/>
              <a:defRPr sz="3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1366838" indent="-285750">
              <a:spcBef>
                <a:spcPct val="20000"/>
              </a:spcBef>
              <a:buFont typeface="Tahoma" panose="020B0604030504040204" pitchFamily="34" charset="0"/>
              <a:buChar char="–"/>
              <a:defRPr sz="28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774825" indent="-228600">
              <a:spcBef>
                <a:spcPct val="20000"/>
              </a:spcBef>
              <a:buClr>
                <a:schemeClr val="hlink"/>
              </a:buClr>
              <a:buSzPct val="120000"/>
              <a:buChar char="•"/>
              <a:defRPr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2182813" indent="-228600">
              <a:spcBef>
                <a:spcPct val="20000"/>
              </a:spcBef>
              <a:buFont typeface="Tahoma" panose="020B0604030504040204" pitchFamily="34" charset="0"/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590800" indent="-228600">
              <a:spcBef>
                <a:spcPct val="20000"/>
              </a:spcBef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3048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3505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9624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4419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 algn="dist" eaLnBrk="1" hangingPunct="1">
              <a:lnSpc>
                <a:spcPct val="105000"/>
              </a:lnSpc>
              <a:spcBef>
                <a:spcPct val="0"/>
              </a:spcBef>
              <a:buFont typeface="Wingdings" panose="05000000000000000000" pitchFamily="2" charset="2"/>
              <a:buNone/>
            </a:pPr>
            <a:r>
              <a:rPr lang="en-US" altLang="zh-CN" sz="3400">
                <a:latin typeface="Times New Roman" panose="02020603050405020304" pitchFamily="18" charset="0"/>
              </a:rPr>
              <a:t>I got up very early this morning. My parents took Lily and me to a small village. We went there on a big bus with a lot of people. The farmer's family were happy to see us. Their house was very clean and tidy. There were a few fruit trees behind his house and there was a vegetable garden. The farmer grew tomatoes, cabbages and </a:t>
            </a:r>
          </a:p>
          <a:p>
            <a:pPr eaLnBrk="1" hangingPunct="1">
              <a:lnSpc>
                <a:spcPct val="105000"/>
              </a:lnSpc>
              <a:spcBef>
                <a:spcPct val="0"/>
              </a:spcBef>
              <a:buFont typeface="Wingdings" panose="05000000000000000000" pitchFamily="2" charset="2"/>
              <a:buNone/>
            </a:pPr>
            <a:r>
              <a:rPr lang="en-US" altLang="zh-CN" sz="3400">
                <a:latin typeface="Times New Roman" panose="02020603050405020304" pitchFamily="18" charset="0"/>
              </a:rPr>
              <a:t>peas.</a:t>
            </a:r>
          </a:p>
        </p:txBody>
      </p:sp>
      <p:pic>
        <p:nvPicPr>
          <p:cNvPr id="33806" name="Picture 14">
            <a:hlinkClick r:id="" action="ppaction://media"/>
            <a:extLst>
              <a:ext uri="{FF2B5EF4-FFF2-40B4-BE49-F238E27FC236}">
                <a16:creationId xmlns:a16="http://schemas.microsoft.com/office/drawing/2014/main" id="{CBF60714-4A0F-8CFF-2E9A-10C8467FD43D}"/>
              </a:ext>
            </a:extLst>
          </p:cNvPr>
          <p:cNvPicPr>
            <a:picLocks noChangeAspect="1" noChangeArrowheads="1"/>
          </p:cNvPicPr>
          <p:nvPr>
            <a:audioFile r:link="rId6"/>
            <p:extLst>
              <p:ext uri="{DAA4B4D4-6D71-4841-9C94-3DE7FCFB9230}">
                <p14:media xmlns:p14="http://schemas.microsoft.com/office/powerpoint/2010/main" r:embed="rId5"/>
              </p:ext>
            </p:extLst>
          </p:nvPr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01075" y="5084763"/>
            <a:ext cx="508000" cy="50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3807" name="Picture 15">
            <a:hlinkClick r:id="" action="ppaction://media"/>
            <a:extLst>
              <a:ext uri="{FF2B5EF4-FFF2-40B4-BE49-F238E27FC236}">
                <a16:creationId xmlns:a16="http://schemas.microsoft.com/office/drawing/2014/main" id="{EF35B563-2685-231A-354F-2E4865BFEF3D}"/>
              </a:ext>
            </a:extLst>
          </p:cNvPr>
          <p:cNvPicPr>
            <a:picLocks noChangeAspect="1" noChangeArrowheads="1"/>
          </p:cNvPicPr>
          <p:nvPr>
            <a:audioFile r:link="rId8"/>
            <p:extLst>
              <p:ext uri="{DAA4B4D4-6D71-4841-9C94-3DE7FCFB9230}">
                <p14:media xmlns:p14="http://schemas.microsoft.com/office/powerpoint/2010/main" r:embed="rId7"/>
              </p:ext>
            </p:extLst>
          </p:nvPr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8400" y="765175"/>
            <a:ext cx="508000" cy="50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72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72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9747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 nodeType="clickPar">
                      <p:stCondLst>
                        <p:cond delay="0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1916" fill="hold"/>
                                        <p:tgtEl>
                                          <p:spTgt spid="9747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7473"/>
                  </p:tgtEl>
                </p:cond>
              </p:nextCondLst>
            </p:seq>
            <p:audio>
              <p:cMediaNode>
                <p:cTn id="1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7473"/>
                </p:tgtEl>
              </p:cMediaNode>
            </p:audio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9747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 nodeType="clickPar">
                      <p:stCondLst>
                        <p:cond delay="0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9" dur="1952" fill="hold"/>
                                        <p:tgtEl>
                                          <p:spTgt spid="9747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7472"/>
                  </p:tgtEl>
                </p:cond>
              </p:nextCondLst>
            </p:seq>
            <p:audio>
              <p:cMediaNode>
                <p:cTn id="2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7472"/>
                </p:tgtEl>
              </p:cMediaNode>
            </p:audio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3380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 nodeType="clickPar">
                      <p:stCondLst>
                        <p:cond delay="0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5" dur="68642" fill="hold"/>
                                        <p:tgtEl>
                                          <p:spTgt spid="3380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806"/>
                  </p:tgtEl>
                </p:cond>
              </p:nextCondLst>
            </p:seq>
            <p:audio>
              <p:cMediaNode>
                <p:cTn id="2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3806"/>
                </p:tgtEl>
              </p:cMediaNode>
            </p:audio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3379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 nodeType="clickPar">
                      <p:stCondLst>
                        <p:cond delay="0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4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1000"/>
                                        <p:tgtEl>
                                          <p:spTgt spid="974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34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6" dur="500"/>
                                        <p:tgtEl>
                                          <p:spTgt spid="337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797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3379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 nodeType="clickPar">
                      <p:stCondLst>
                        <p:cond delay="0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xit" presetSubtype="5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vertical)">
                                      <p:cBhvr>
                                        <p:cTn id="41" dur="1000"/>
                                        <p:tgtEl>
                                          <p:spTgt spid="9747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74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44" presetID="5" presetClass="exit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45" dur="500"/>
                                        <p:tgtEl>
                                          <p:spTgt spid="3379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7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799"/>
                  </p:tgtEl>
                </p:cond>
              </p:nextCondLst>
            </p:seq>
          </p:childTnLst>
        </p:cTn>
      </p:par>
    </p:tnLst>
    <p:bldLst>
      <p:bldP spid="97287" grpId="0" autoUpdateAnimBg="0"/>
      <p:bldP spid="97478" grpId="0" animBg="1"/>
      <p:bldP spid="97478" grpId="1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8463" name="Picture 159">
            <a:hlinkClick r:id="" action="ppaction://media"/>
            <a:extLst>
              <a:ext uri="{FF2B5EF4-FFF2-40B4-BE49-F238E27FC236}">
                <a16:creationId xmlns:a16="http://schemas.microsoft.com/office/drawing/2014/main" id="{5C71B042-578B-F8DF-1583-6094DE56944B}"/>
              </a:ext>
            </a:extLst>
          </p:cNvPr>
          <p:cNvPicPr>
            <a:picLocks noChangeAspect="1" noChangeArrowheads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04250" y="11588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8462" name="Picture 158">
            <a:hlinkClick r:id="" action="ppaction://media"/>
            <a:extLst>
              <a:ext uri="{FF2B5EF4-FFF2-40B4-BE49-F238E27FC236}">
                <a16:creationId xmlns:a16="http://schemas.microsoft.com/office/drawing/2014/main" id="{B4C84372-7117-712A-3B42-D47EF02758A4}"/>
              </a:ext>
            </a:extLst>
          </p:cNvPr>
          <p:cNvPicPr>
            <a:picLocks noChangeAspect="1" noChangeArrowheads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75688" y="11588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844" name="Picture 2" descr="公司logo">
            <a:extLst>
              <a:ext uri="{FF2B5EF4-FFF2-40B4-BE49-F238E27FC236}">
                <a16:creationId xmlns:a16="http://schemas.microsoft.com/office/drawing/2014/main" id="{1766A641-C687-00A2-9B4C-19959A613C6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61375" y="0"/>
            <a:ext cx="682625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845" name="Picture 3" descr="originalText48">
            <a:extLst>
              <a:ext uri="{FF2B5EF4-FFF2-40B4-BE49-F238E27FC236}">
                <a16:creationId xmlns:a16="http://schemas.microsoft.com/office/drawing/2014/main" id="{EF645BF8-1A06-D74F-FA7B-BBC33052C08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75688" y="6389688"/>
            <a:ext cx="468312" cy="468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846" name="Rectangle 4">
            <a:extLst>
              <a:ext uri="{FF2B5EF4-FFF2-40B4-BE49-F238E27FC236}">
                <a16:creationId xmlns:a16="http://schemas.microsoft.com/office/drawing/2014/main" id="{1C713DC6-11FD-968F-05D9-1FB2D8CCD105}"/>
              </a:ext>
            </a:extLst>
          </p:cNvPr>
          <p:cNvSpPr>
            <a:spLocks noChangeArrowheads="1"/>
          </p:cNvSpPr>
          <p:nvPr/>
        </p:nvSpPr>
        <p:spPr bwMode="auto">
          <a:xfrm>
            <a:off x="96838" y="93663"/>
            <a:ext cx="6505575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BCBC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 marL="447675" indent="-447675">
              <a:spcBef>
                <a:spcPct val="20000"/>
              </a:spcBef>
              <a:buClr>
                <a:schemeClr val="hlink"/>
              </a:buClr>
              <a:buSzPct val="120000"/>
              <a:buChar char="•"/>
              <a:defRPr sz="3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627063" indent="-285750">
              <a:spcBef>
                <a:spcPct val="20000"/>
              </a:spcBef>
              <a:buFont typeface="Tahoma" panose="020B0604030504040204" pitchFamily="34" charset="0"/>
              <a:buChar char="–"/>
              <a:defRPr sz="28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SzPct val="120000"/>
              <a:buChar char="•"/>
              <a:defRPr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Tahoma" panose="020B0604030504040204" pitchFamily="34" charset="0"/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3600">
                <a:latin typeface="Times New Roman" panose="02020603050405020304" pitchFamily="18" charset="0"/>
              </a:rPr>
              <a:t>8. How did they go to the farm? </a:t>
            </a:r>
          </a:p>
        </p:txBody>
      </p:sp>
      <p:pic>
        <p:nvPicPr>
          <p:cNvPr id="35847" name="Picture 5" descr="originalTextHide">
            <a:extLst>
              <a:ext uri="{FF2B5EF4-FFF2-40B4-BE49-F238E27FC236}">
                <a16:creationId xmlns:a16="http://schemas.microsoft.com/office/drawing/2014/main" id="{F7F410B9-36A3-8116-6D48-BE3263F9D99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75688" y="6389688"/>
            <a:ext cx="468312" cy="468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848" name="Rectangle 6">
            <a:extLst>
              <a:ext uri="{FF2B5EF4-FFF2-40B4-BE49-F238E27FC236}">
                <a16:creationId xmlns:a16="http://schemas.microsoft.com/office/drawing/2014/main" id="{CE79BFA5-8898-B011-6D97-66C5D9B7EE3A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1188" y="4005263"/>
            <a:ext cx="7345362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BCBC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120000"/>
              <a:buChar char="•"/>
              <a:defRPr sz="3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Tahoma" panose="020B0604030504040204" pitchFamily="34" charset="0"/>
              <a:buChar char="–"/>
              <a:defRPr sz="28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SzPct val="120000"/>
              <a:buChar char="•"/>
              <a:defRPr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Tahoma" panose="020B0604030504040204" pitchFamily="34" charset="0"/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3600">
                <a:latin typeface="Times New Roman" panose="02020603050405020304" pitchFamily="18" charset="0"/>
              </a:rPr>
              <a:t>Answer:________________________</a:t>
            </a:r>
          </a:p>
        </p:txBody>
      </p:sp>
      <p:sp>
        <p:nvSpPr>
          <p:cNvPr id="98311" name="Rectangle 7">
            <a:extLst>
              <a:ext uri="{FF2B5EF4-FFF2-40B4-BE49-F238E27FC236}">
                <a16:creationId xmlns:a16="http://schemas.microsoft.com/office/drawing/2014/main" id="{4C508EE6-5E86-8B47-CF6C-0CC7865ADEA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84438" y="2565400"/>
            <a:ext cx="5616575" cy="1920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BCBC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120000"/>
              <a:buChar char="•"/>
              <a:defRPr sz="3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Tahoma" panose="020B0604030504040204" pitchFamily="34" charset="0"/>
              <a:buChar char="–"/>
              <a:defRPr sz="28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SzPct val="120000"/>
              <a:buChar char="•"/>
              <a:defRPr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Tahoma" panose="020B0604030504040204" pitchFamily="34" charset="0"/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4000">
                <a:solidFill>
                  <a:srgbClr val="FF0000"/>
                </a:solidFill>
                <a:latin typeface="Times New Roman" panose="02020603050405020304" pitchFamily="18" charset="0"/>
              </a:rPr>
              <a:t>They went there by  </a:t>
            </a:r>
            <a:r>
              <a:rPr lang="en-US" altLang="zh-CN" sz="4000">
                <a:solidFill>
                  <a:srgbClr val="3333FF"/>
                </a:solidFill>
                <a:latin typeface="Times New Roman" panose="02020603050405020304" pitchFamily="18" charset="0"/>
              </a:rPr>
              <a:t>(on a big)</a:t>
            </a:r>
            <a:r>
              <a:rPr lang="en-US" altLang="zh-CN" sz="4000">
                <a:solidFill>
                  <a:srgbClr val="FF0000"/>
                </a:solidFill>
                <a:latin typeface="Times New Roman" panose="02020603050405020304" pitchFamily="18" charset="0"/>
              </a:rPr>
              <a:t>  bus </a:t>
            </a:r>
            <a:r>
              <a:rPr lang="en-US" altLang="zh-CN" sz="4000">
                <a:solidFill>
                  <a:srgbClr val="3333FF"/>
                </a:solidFill>
                <a:latin typeface="Times New Roman" panose="02020603050405020304" pitchFamily="18" charset="0"/>
              </a:rPr>
              <a:t>(with a lot of people)</a:t>
            </a:r>
            <a:r>
              <a:rPr lang="en-US" altLang="zh-CN" sz="4000">
                <a:solidFill>
                  <a:srgbClr val="FF0000"/>
                </a:solidFill>
                <a:latin typeface="Times New Roman" panose="02020603050405020304" pitchFamily="18" charset="0"/>
              </a:rPr>
              <a:t>.</a:t>
            </a:r>
          </a:p>
        </p:txBody>
      </p:sp>
      <p:sp>
        <p:nvSpPr>
          <p:cNvPr id="98468" name="Rectangle 164">
            <a:extLst>
              <a:ext uri="{FF2B5EF4-FFF2-40B4-BE49-F238E27FC236}">
                <a16:creationId xmlns:a16="http://schemas.microsoft.com/office/drawing/2014/main" id="{F5D917E9-DE22-3940-D9CD-B6CF3F36766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3850" y="836613"/>
            <a:ext cx="8064500" cy="5472112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hlink"/>
              </a:buClr>
              <a:buSzPct val="120000"/>
              <a:buChar char="•"/>
              <a:defRPr sz="3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1366838" indent="-285750">
              <a:spcBef>
                <a:spcPct val="20000"/>
              </a:spcBef>
              <a:buFont typeface="Tahoma" panose="020B0604030504040204" pitchFamily="34" charset="0"/>
              <a:buChar char="–"/>
              <a:defRPr sz="28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774825" indent="-228600">
              <a:spcBef>
                <a:spcPct val="20000"/>
              </a:spcBef>
              <a:buClr>
                <a:schemeClr val="hlink"/>
              </a:buClr>
              <a:buSzPct val="120000"/>
              <a:buChar char="•"/>
              <a:defRPr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2182813" indent="-228600">
              <a:spcBef>
                <a:spcPct val="20000"/>
              </a:spcBef>
              <a:buFont typeface="Tahoma" panose="020B0604030504040204" pitchFamily="34" charset="0"/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590800" indent="-228600">
              <a:spcBef>
                <a:spcPct val="20000"/>
              </a:spcBef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3048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3505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9624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4419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 algn="dist" eaLnBrk="1" hangingPunct="1">
              <a:lnSpc>
                <a:spcPct val="115000"/>
              </a:lnSpc>
              <a:spcBef>
                <a:spcPct val="0"/>
              </a:spcBef>
              <a:buFont typeface="Wingdings" panose="05000000000000000000" pitchFamily="2" charset="2"/>
              <a:buNone/>
            </a:pPr>
            <a:r>
              <a:rPr lang="en-US" altLang="zh-CN" sz="3400">
                <a:latin typeface="Times New Roman" panose="02020603050405020304" pitchFamily="18" charset="0"/>
              </a:rPr>
              <a:t>I got up very early this morning. My parents took Lily and me to a small village. We went there on a big bus with a lot of people. The farmer's family were happy to see us. Their house was very clean and tidy. There were a few fruit trees behind his house and there was a vegetable garden. The farmer grew tomatoes, </a:t>
            </a:r>
          </a:p>
          <a:p>
            <a:pPr eaLnBrk="1" hangingPunct="1">
              <a:lnSpc>
                <a:spcPct val="115000"/>
              </a:lnSpc>
              <a:spcBef>
                <a:spcPct val="0"/>
              </a:spcBef>
              <a:buFont typeface="Wingdings" panose="05000000000000000000" pitchFamily="2" charset="2"/>
              <a:buNone/>
            </a:pPr>
            <a:r>
              <a:rPr lang="en-US" altLang="zh-CN" sz="3400">
                <a:latin typeface="Times New Roman" panose="02020603050405020304" pitchFamily="18" charset="0"/>
              </a:rPr>
              <a:t>cabbages and peas.</a:t>
            </a:r>
          </a:p>
        </p:txBody>
      </p:sp>
      <p:pic>
        <p:nvPicPr>
          <p:cNvPr id="35854" name="Picture 14">
            <a:hlinkClick r:id="" action="ppaction://media"/>
            <a:extLst>
              <a:ext uri="{FF2B5EF4-FFF2-40B4-BE49-F238E27FC236}">
                <a16:creationId xmlns:a16="http://schemas.microsoft.com/office/drawing/2014/main" id="{64AD019F-5B6B-667E-C5FB-8B11B3C431A5}"/>
              </a:ext>
            </a:extLst>
          </p:cNvPr>
          <p:cNvPicPr>
            <a:picLocks noChangeAspect="1" noChangeArrowheads="1"/>
          </p:cNvPicPr>
          <p:nvPr>
            <a:audioFile r:link="rId6"/>
            <p:extLst>
              <p:ext uri="{DAA4B4D4-6D71-4841-9C94-3DE7FCFB9230}">
                <p14:media xmlns:p14="http://schemas.microsoft.com/office/powerpoint/2010/main" r:embed="rId5"/>
              </p:ext>
            </p:extLst>
          </p:nvPr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01075" y="5084763"/>
            <a:ext cx="508000" cy="50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5855" name="Picture 15">
            <a:hlinkClick r:id="" action="ppaction://media"/>
            <a:extLst>
              <a:ext uri="{FF2B5EF4-FFF2-40B4-BE49-F238E27FC236}">
                <a16:creationId xmlns:a16="http://schemas.microsoft.com/office/drawing/2014/main" id="{C3D9D491-E0CE-ED0F-4030-5F8CB141EE62}"/>
              </a:ext>
            </a:extLst>
          </p:cNvPr>
          <p:cNvPicPr>
            <a:picLocks noChangeAspect="1" noChangeArrowheads="1"/>
          </p:cNvPicPr>
          <p:nvPr>
            <a:audioFile r:link="rId8"/>
            <p:extLst>
              <p:ext uri="{DAA4B4D4-6D71-4841-9C94-3DE7FCFB9230}">
                <p14:media xmlns:p14="http://schemas.microsoft.com/office/powerpoint/2010/main" r:embed="rId7"/>
              </p:ext>
            </p:extLst>
          </p:nvPr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588" y="188913"/>
            <a:ext cx="508000" cy="50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83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83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9846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 nodeType="clickPar">
                      <p:stCondLst>
                        <p:cond delay="0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1916" fill="hold"/>
                                        <p:tgtEl>
                                          <p:spTgt spid="9846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8463"/>
                  </p:tgtEl>
                </p:cond>
              </p:nextCondLst>
            </p:seq>
            <p:audio>
              <p:cMediaNode>
                <p:cTn id="1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8463"/>
                </p:tgtEl>
              </p:cMediaNode>
            </p:audio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9846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 nodeType="clickPar">
                      <p:stCondLst>
                        <p:cond delay="0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9" dur="1952" fill="hold"/>
                                        <p:tgtEl>
                                          <p:spTgt spid="9846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8462"/>
                  </p:tgtEl>
                </p:cond>
              </p:nextCondLst>
            </p:seq>
            <p:audio>
              <p:cMediaNode>
                <p:cTn id="2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8462"/>
                </p:tgtEl>
              </p:cMediaNode>
            </p:audio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3585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 nodeType="clickPar">
                      <p:stCondLst>
                        <p:cond delay="0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5" dur="68642" fill="hold"/>
                                        <p:tgtEl>
                                          <p:spTgt spid="3585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854"/>
                  </p:tgtEl>
                </p:cond>
              </p:nextCondLst>
            </p:seq>
            <p:audio>
              <p:cMediaNode>
                <p:cTn id="2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5854"/>
                </p:tgtEl>
              </p:cMediaNode>
            </p:audio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3584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 nodeType="clickPar">
                      <p:stCondLst>
                        <p:cond delay="0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4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2" dur="1000"/>
                                        <p:tgtEl>
                                          <p:spTgt spid="984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34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6" dur="500"/>
                                        <p:tgtEl>
                                          <p:spTgt spid="358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845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3584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 nodeType="clickPar">
                      <p:stCondLst>
                        <p:cond delay="0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4" presetClass="exit" presetSubtype="3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out)">
                                      <p:cBhvr>
                                        <p:cTn id="41" dur="1000"/>
                                        <p:tgtEl>
                                          <p:spTgt spid="984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84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44" presetID="5" presetClass="exit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45" dur="500"/>
                                        <p:tgtEl>
                                          <p:spTgt spid="358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8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847"/>
                  </p:tgtEl>
                </p:cond>
              </p:nextCondLst>
            </p:seq>
          </p:childTnLst>
        </p:cTn>
      </p:par>
    </p:tnLst>
    <p:bldLst>
      <p:bldP spid="98311" grpId="0" autoUpdateAnimBg="0"/>
      <p:bldP spid="98468" grpId="0" animBg="1"/>
      <p:bldP spid="98468" grpId="1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9492" name="Picture 164">
            <a:hlinkClick r:id="" action="ppaction://media"/>
            <a:extLst>
              <a:ext uri="{FF2B5EF4-FFF2-40B4-BE49-F238E27FC236}">
                <a16:creationId xmlns:a16="http://schemas.microsoft.com/office/drawing/2014/main" id="{5E64F42D-7A1F-61CB-DFD2-D6728FD1B7FB}"/>
              </a:ext>
            </a:extLst>
          </p:cNvPr>
          <p:cNvPicPr>
            <a:picLocks noChangeAspect="1" noChangeArrowheads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04250" y="11588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9493" name="Picture 165">
            <a:hlinkClick r:id="" action="ppaction://media"/>
            <a:extLst>
              <a:ext uri="{FF2B5EF4-FFF2-40B4-BE49-F238E27FC236}">
                <a16:creationId xmlns:a16="http://schemas.microsoft.com/office/drawing/2014/main" id="{97360EFD-0A6E-D4EE-AEC9-4949BE11E6DE}"/>
              </a:ext>
            </a:extLst>
          </p:cNvPr>
          <p:cNvPicPr>
            <a:picLocks noChangeAspect="1" noChangeArrowheads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75688" y="11588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892" name="Picture 2" descr="公司logo">
            <a:extLst>
              <a:ext uri="{FF2B5EF4-FFF2-40B4-BE49-F238E27FC236}">
                <a16:creationId xmlns:a16="http://schemas.microsoft.com/office/drawing/2014/main" id="{11D21057-C024-FDD7-BDEC-551DECED64E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61375" y="0"/>
            <a:ext cx="682625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893" name="Picture 3" descr="originalText48">
            <a:extLst>
              <a:ext uri="{FF2B5EF4-FFF2-40B4-BE49-F238E27FC236}">
                <a16:creationId xmlns:a16="http://schemas.microsoft.com/office/drawing/2014/main" id="{D9F7C7C1-7627-82E9-8E5A-81F23E73457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75688" y="6389688"/>
            <a:ext cx="468312" cy="468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7894" name="Rectangle 4">
            <a:extLst>
              <a:ext uri="{FF2B5EF4-FFF2-40B4-BE49-F238E27FC236}">
                <a16:creationId xmlns:a16="http://schemas.microsoft.com/office/drawing/2014/main" id="{372C8A2C-E6E8-7E7C-E106-E0AA08B3CFD5}"/>
              </a:ext>
            </a:extLst>
          </p:cNvPr>
          <p:cNvSpPr>
            <a:spLocks noChangeArrowheads="1"/>
          </p:cNvSpPr>
          <p:nvPr/>
        </p:nvSpPr>
        <p:spPr bwMode="auto">
          <a:xfrm>
            <a:off x="96838" y="88900"/>
            <a:ext cx="7731125" cy="1190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BCBC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 marL="447675" indent="-447675">
              <a:spcBef>
                <a:spcPct val="20000"/>
              </a:spcBef>
              <a:buClr>
                <a:schemeClr val="hlink"/>
              </a:buClr>
              <a:buSzPct val="120000"/>
              <a:buChar char="•"/>
              <a:defRPr sz="3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627063" indent="-285750">
              <a:spcBef>
                <a:spcPct val="20000"/>
              </a:spcBef>
              <a:buFont typeface="Tahoma" panose="020B0604030504040204" pitchFamily="34" charset="0"/>
              <a:buChar char="–"/>
              <a:defRPr sz="28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SzPct val="120000"/>
              <a:buChar char="•"/>
              <a:defRPr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Tahoma" panose="020B0604030504040204" pitchFamily="34" charset="0"/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3600">
                <a:latin typeface="Times New Roman" panose="02020603050405020304" pitchFamily="18" charset="0"/>
              </a:rPr>
              <a:t>9. Were there a few fruit trees behind the house? </a:t>
            </a:r>
          </a:p>
        </p:txBody>
      </p:sp>
      <p:pic>
        <p:nvPicPr>
          <p:cNvPr id="37895" name="Picture 5" descr="originalTextHide">
            <a:extLst>
              <a:ext uri="{FF2B5EF4-FFF2-40B4-BE49-F238E27FC236}">
                <a16:creationId xmlns:a16="http://schemas.microsoft.com/office/drawing/2014/main" id="{3BF3D722-EE50-2314-FB75-CCA6FEF4FBF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75688" y="6389688"/>
            <a:ext cx="468312" cy="468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7896" name="Rectangle 6">
            <a:extLst>
              <a:ext uri="{FF2B5EF4-FFF2-40B4-BE49-F238E27FC236}">
                <a16:creationId xmlns:a16="http://schemas.microsoft.com/office/drawing/2014/main" id="{468BD7CB-0773-7289-7820-7E5B9F41FD2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8313" y="3651250"/>
            <a:ext cx="74168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BCBC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120000"/>
              <a:buChar char="•"/>
              <a:defRPr sz="3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Tahoma" panose="020B0604030504040204" pitchFamily="34" charset="0"/>
              <a:buChar char="–"/>
              <a:defRPr sz="28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SzPct val="120000"/>
              <a:buChar char="•"/>
              <a:defRPr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Tahoma" panose="020B0604030504040204" pitchFamily="34" charset="0"/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3600">
                <a:latin typeface="Times New Roman" panose="02020603050405020304" pitchFamily="18" charset="0"/>
              </a:rPr>
              <a:t>Answer:_______________________</a:t>
            </a:r>
          </a:p>
        </p:txBody>
      </p:sp>
      <p:sp>
        <p:nvSpPr>
          <p:cNvPr id="99335" name="Rectangle 7">
            <a:extLst>
              <a:ext uri="{FF2B5EF4-FFF2-40B4-BE49-F238E27FC236}">
                <a16:creationId xmlns:a16="http://schemas.microsoft.com/office/drawing/2014/main" id="{B4214AA2-AC20-D6B5-ADCE-C8FF2B5FFF9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95513" y="2259013"/>
            <a:ext cx="5545137" cy="1920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BCBC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120000"/>
              <a:buChar char="•"/>
              <a:defRPr sz="3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Tahoma" panose="020B0604030504040204" pitchFamily="34" charset="0"/>
              <a:buChar char="–"/>
              <a:defRPr sz="28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SzPct val="120000"/>
              <a:buChar char="•"/>
              <a:defRPr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Tahoma" panose="020B0604030504040204" pitchFamily="34" charset="0"/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 algn="just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4000">
                <a:solidFill>
                  <a:srgbClr val="FF0000"/>
                </a:solidFill>
                <a:latin typeface="Times New Roman" panose="02020603050405020304" pitchFamily="18" charset="0"/>
              </a:rPr>
              <a:t>Yes, There were </a:t>
            </a:r>
            <a:r>
              <a:rPr lang="en-US" altLang="zh-CN" sz="4000">
                <a:solidFill>
                  <a:srgbClr val="3333FF"/>
                </a:solidFill>
                <a:latin typeface="Times New Roman" panose="02020603050405020304" pitchFamily="18" charset="0"/>
              </a:rPr>
              <a:t>(a few fruit trees behind his house)</a:t>
            </a:r>
            <a:r>
              <a:rPr lang="en-US" altLang="zh-CN" sz="4000">
                <a:solidFill>
                  <a:srgbClr val="FF0000"/>
                </a:solidFill>
                <a:latin typeface="Times New Roman" panose="02020603050405020304" pitchFamily="18" charset="0"/>
              </a:rPr>
              <a:t>.</a:t>
            </a:r>
          </a:p>
        </p:txBody>
      </p:sp>
      <p:sp>
        <p:nvSpPr>
          <p:cNvPr id="99498" name="Rectangle 170">
            <a:extLst>
              <a:ext uri="{FF2B5EF4-FFF2-40B4-BE49-F238E27FC236}">
                <a16:creationId xmlns:a16="http://schemas.microsoft.com/office/drawing/2014/main" id="{20EBD552-AF16-3B49-2343-72AA2A20892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3850" y="1341438"/>
            <a:ext cx="7993063" cy="5040312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hlink"/>
              </a:buClr>
              <a:buSzPct val="120000"/>
              <a:buChar char="•"/>
              <a:defRPr sz="3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1366838" indent="-285750">
              <a:spcBef>
                <a:spcPct val="20000"/>
              </a:spcBef>
              <a:buFont typeface="Tahoma" panose="020B0604030504040204" pitchFamily="34" charset="0"/>
              <a:buChar char="–"/>
              <a:defRPr sz="28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774825" indent="-228600">
              <a:spcBef>
                <a:spcPct val="20000"/>
              </a:spcBef>
              <a:buClr>
                <a:schemeClr val="hlink"/>
              </a:buClr>
              <a:buSzPct val="120000"/>
              <a:buChar char="•"/>
              <a:defRPr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2182813" indent="-228600">
              <a:spcBef>
                <a:spcPct val="20000"/>
              </a:spcBef>
              <a:buFont typeface="Tahoma" panose="020B0604030504040204" pitchFamily="34" charset="0"/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590800" indent="-228600">
              <a:spcBef>
                <a:spcPct val="20000"/>
              </a:spcBef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3048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3505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9624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4419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 algn="dist" eaLnBrk="1" hangingPunct="1">
              <a:lnSpc>
                <a:spcPct val="105000"/>
              </a:lnSpc>
              <a:spcBef>
                <a:spcPct val="0"/>
              </a:spcBef>
              <a:buFont typeface="Wingdings" panose="05000000000000000000" pitchFamily="2" charset="2"/>
              <a:buNone/>
            </a:pPr>
            <a:r>
              <a:rPr lang="en-US" altLang="zh-CN" sz="3400">
                <a:latin typeface="Times New Roman" panose="02020603050405020304" pitchFamily="18" charset="0"/>
              </a:rPr>
              <a:t>I got up very early this morning. My parents took Lily and me to a small village. We went there on a big bus with a lot of people. The farmer's family were happy to see us. Their house was very clean and tidy. There were a few fruit trees behind his house and there was a vegetable garden. The farmer grew </a:t>
            </a:r>
          </a:p>
          <a:p>
            <a:pPr eaLnBrk="1" hangingPunct="1">
              <a:lnSpc>
                <a:spcPct val="105000"/>
              </a:lnSpc>
              <a:spcBef>
                <a:spcPct val="0"/>
              </a:spcBef>
              <a:buFont typeface="Wingdings" panose="05000000000000000000" pitchFamily="2" charset="2"/>
              <a:buNone/>
            </a:pPr>
            <a:r>
              <a:rPr lang="en-US" altLang="zh-CN" sz="3400">
                <a:latin typeface="Times New Roman" panose="02020603050405020304" pitchFamily="18" charset="0"/>
              </a:rPr>
              <a:t>tomatoes, cabbages and peas.</a:t>
            </a:r>
          </a:p>
        </p:txBody>
      </p:sp>
      <p:pic>
        <p:nvPicPr>
          <p:cNvPr id="37902" name="Picture 14">
            <a:hlinkClick r:id="" action="ppaction://media"/>
            <a:extLst>
              <a:ext uri="{FF2B5EF4-FFF2-40B4-BE49-F238E27FC236}">
                <a16:creationId xmlns:a16="http://schemas.microsoft.com/office/drawing/2014/main" id="{515F0854-BEA6-EE94-2EFD-C1BCD577D648}"/>
              </a:ext>
            </a:extLst>
          </p:cNvPr>
          <p:cNvPicPr>
            <a:picLocks noChangeAspect="1" noChangeArrowheads="1"/>
          </p:cNvPicPr>
          <p:nvPr>
            <a:audioFile r:link="rId6"/>
            <p:extLst>
              <p:ext uri="{DAA4B4D4-6D71-4841-9C94-3DE7FCFB9230}">
                <p14:media xmlns:p14="http://schemas.microsoft.com/office/powerpoint/2010/main" r:embed="rId5"/>
              </p:ext>
            </p:extLst>
          </p:nvPr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01075" y="5084763"/>
            <a:ext cx="508000" cy="50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7903" name="Picture 15">
            <a:hlinkClick r:id="" action="ppaction://media"/>
            <a:extLst>
              <a:ext uri="{FF2B5EF4-FFF2-40B4-BE49-F238E27FC236}">
                <a16:creationId xmlns:a16="http://schemas.microsoft.com/office/drawing/2014/main" id="{7D3F76A8-5999-DA8E-4257-3EEA84F18BE4}"/>
              </a:ext>
            </a:extLst>
          </p:cNvPr>
          <p:cNvPicPr>
            <a:picLocks noChangeAspect="1" noChangeArrowheads="1"/>
          </p:cNvPicPr>
          <p:nvPr>
            <a:audioFile r:link="rId8"/>
            <p:extLst>
              <p:ext uri="{DAA4B4D4-6D71-4841-9C94-3DE7FCFB9230}">
                <p14:media xmlns:p14="http://schemas.microsoft.com/office/powerpoint/2010/main" r:embed="rId7"/>
              </p:ext>
            </p:extLst>
          </p:nvPr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938" y="765175"/>
            <a:ext cx="508000" cy="50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93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93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9949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 nodeType="clickPar">
                      <p:stCondLst>
                        <p:cond delay="0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1952" fill="hold"/>
                                        <p:tgtEl>
                                          <p:spTgt spid="9949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9492"/>
                  </p:tgtEl>
                </p:cond>
              </p:nextCondLst>
            </p:seq>
            <p:audio>
              <p:cMediaNode>
                <p:cTn id="1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9492"/>
                </p:tgtEl>
              </p:cMediaNode>
            </p:audio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9949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 nodeType="clickPar">
                      <p:stCondLst>
                        <p:cond delay="0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9" dur="1916" fill="hold"/>
                                        <p:tgtEl>
                                          <p:spTgt spid="9949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9493"/>
                  </p:tgtEl>
                </p:cond>
              </p:nextCondLst>
            </p:seq>
            <p:audio>
              <p:cMediaNode>
                <p:cTn id="2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9493"/>
                </p:tgtEl>
              </p:cMediaNode>
            </p:audio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3790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 nodeType="clickPar">
                      <p:stCondLst>
                        <p:cond delay="0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5" dur="68642" fill="hold"/>
                                        <p:tgtEl>
                                          <p:spTgt spid="3790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902"/>
                  </p:tgtEl>
                </p:cond>
              </p:nextCondLst>
            </p:seq>
            <p:audio>
              <p:cMediaNode>
                <p:cTn id="2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7902"/>
                </p:tgtEl>
              </p:cMediaNode>
            </p:audio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3789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 nodeType="clickPar">
                      <p:stCondLst>
                        <p:cond delay="0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4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2" dur="1000"/>
                                        <p:tgtEl>
                                          <p:spTgt spid="994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34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6" dur="500"/>
                                        <p:tgtEl>
                                          <p:spTgt spid="378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893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3789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 nodeType="clickPar">
                      <p:stCondLst>
                        <p:cond delay="0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8" presetClass="exit" presetSubtype="3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out)">
                                      <p:cBhvr>
                                        <p:cTn id="41" dur="1000"/>
                                        <p:tgtEl>
                                          <p:spTgt spid="9949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94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44" presetID="5" presetClass="exit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45" dur="500"/>
                                        <p:tgtEl>
                                          <p:spTgt spid="3789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8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895"/>
                  </p:tgtEl>
                </p:cond>
              </p:nextCondLst>
            </p:seq>
          </p:childTnLst>
        </p:cTn>
      </p:par>
    </p:tnLst>
    <p:bldLst>
      <p:bldP spid="99335" grpId="0" autoUpdateAnimBg="0"/>
      <p:bldP spid="99498" grpId="0" animBg="1"/>
      <p:bldP spid="99498" grpId="1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0508" name="Picture 156">
            <a:hlinkClick r:id="" action="ppaction://media"/>
            <a:extLst>
              <a:ext uri="{FF2B5EF4-FFF2-40B4-BE49-F238E27FC236}">
                <a16:creationId xmlns:a16="http://schemas.microsoft.com/office/drawing/2014/main" id="{97C6D0B7-4A4F-A770-AC8B-F74ADA3C0EEE}"/>
              </a:ext>
            </a:extLst>
          </p:cNvPr>
          <p:cNvPicPr>
            <a:picLocks noChangeAspect="1" noChangeArrowheads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75688" y="11588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0507" name="Picture 155">
            <a:hlinkClick r:id="" action="ppaction://media"/>
            <a:extLst>
              <a:ext uri="{FF2B5EF4-FFF2-40B4-BE49-F238E27FC236}">
                <a16:creationId xmlns:a16="http://schemas.microsoft.com/office/drawing/2014/main" id="{FC0A3520-0D80-BDF8-E657-C97ACECFF0F1}"/>
              </a:ext>
            </a:extLst>
          </p:cNvPr>
          <p:cNvPicPr>
            <a:picLocks noChangeAspect="1" noChangeArrowheads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75688" y="188913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9940" name="Picture 2" descr="公司logo">
            <a:extLst>
              <a:ext uri="{FF2B5EF4-FFF2-40B4-BE49-F238E27FC236}">
                <a16:creationId xmlns:a16="http://schemas.microsoft.com/office/drawing/2014/main" id="{C73564CF-2204-CA44-A4A1-A48C19E52AA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61375" y="0"/>
            <a:ext cx="682625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9941" name="Picture 3" descr="originalText48">
            <a:extLst>
              <a:ext uri="{FF2B5EF4-FFF2-40B4-BE49-F238E27FC236}">
                <a16:creationId xmlns:a16="http://schemas.microsoft.com/office/drawing/2014/main" id="{9C3BD752-6B36-A7AE-9DD8-4D0DF3D927D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75688" y="6389688"/>
            <a:ext cx="468312" cy="468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9942" name="Rectangle 4">
            <a:extLst>
              <a:ext uri="{FF2B5EF4-FFF2-40B4-BE49-F238E27FC236}">
                <a16:creationId xmlns:a16="http://schemas.microsoft.com/office/drawing/2014/main" id="{90E3BB57-6DE0-913B-4F26-F4BFE6E7F6B9}"/>
              </a:ext>
            </a:extLst>
          </p:cNvPr>
          <p:cNvSpPr>
            <a:spLocks noChangeArrowheads="1"/>
          </p:cNvSpPr>
          <p:nvPr/>
        </p:nvSpPr>
        <p:spPr bwMode="auto">
          <a:xfrm>
            <a:off x="85725" y="104775"/>
            <a:ext cx="7993063" cy="1190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BCBC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 marL="714375" indent="-714375">
              <a:spcBef>
                <a:spcPct val="20000"/>
              </a:spcBef>
              <a:buClr>
                <a:schemeClr val="hlink"/>
              </a:buClr>
              <a:buSzPct val="120000"/>
              <a:buChar char="•"/>
              <a:defRPr sz="3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893763" indent="-285750">
              <a:spcBef>
                <a:spcPct val="20000"/>
              </a:spcBef>
              <a:buFont typeface="Tahoma" panose="020B0604030504040204" pitchFamily="34" charset="0"/>
              <a:buChar char="–"/>
              <a:defRPr sz="28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073150" indent="-228600">
              <a:spcBef>
                <a:spcPct val="20000"/>
              </a:spcBef>
              <a:buClr>
                <a:schemeClr val="hlink"/>
              </a:buClr>
              <a:buSzPct val="120000"/>
              <a:buChar char="•"/>
              <a:defRPr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Tahoma" panose="020B0604030504040204" pitchFamily="34" charset="0"/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3600">
                <a:latin typeface="Times New Roman" panose="02020603050405020304" pitchFamily="18" charset="0"/>
              </a:rPr>
              <a:t>10. What did the farmer grow in his vegetable garden?</a:t>
            </a:r>
          </a:p>
        </p:txBody>
      </p:sp>
      <p:pic>
        <p:nvPicPr>
          <p:cNvPr id="39943" name="Picture 5" descr="originalTextHide">
            <a:extLst>
              <a:ext uri="{FF2B5EF4-FFF2-40B4-BE49-F238E27FC236}">
                <a16:creationId xmlns:a16="http://schemas.microsoft.com/office/drawing/2014/main" id="{AECF5B6B-CDB7-56F6-0B72-6F3DDD05743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75688" y="6389688"/>
            <a:ext cx="468312" cy="468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9944" name="Rectangle 6">
            <a:extLst>
              <a:ext uri="{FF2B5EF4-FFF2-40B4-BE49-F238E27FC236}">
                <a16:creationId xmlns:a16="http://schemas.microsoft.com/office/drawing/2014/main" id="{0AFF25A2-F9E7-7AB4-8E7A-BB89B71A77B0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7525" y="3940175"/>
            <a:ext cx="7583488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BCBC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120000"/>
              <a:buChar char="•"/>
              <a:defRPr sz="3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Tahoma" panose="020B0604030504040204" pitchFamily="34" charset="0"/>
              <a:buChar char="–"/>
              <a:defRPr sz="28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SzPct val="120000"/>
              <a:buChar char="•"/>
              <a:defRPr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Tahoma" panose="020B0604030504040204" pitchFamily="34" charset="0"/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3600">
                <a:latin typeface="Times New Roman" panose="02020603050405020304" pitchFamily="18" charset="0"/>
              </a:rPr>
              <a:t>Answer:_________________________</a:t>
            </a:r>
          </a:p>
        </p:txBody>
      </p:sp>
      <p:sp>
        <p:nvSpPr>
          <p:cNvPr id="100359" name="Rectangle 7">
            <a:extLst>
              <a:ext uri="{FF2B5EF4-FFF2-40B4-BE49-F238E27FC236}">
                <a16:creationId xmlns:a16="http://schemas.microsoft.com/office/drawing/2014/main" id="{2FD595C7-B063-B847-0608-57567F5974D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95513" y="2541588"/>
            <a:ext cx="6048375" cy="1920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BCBC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120000"/>
              <a:buChar char="•"/>
              <a:defRPr sz="3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Tahoma" panose="020B0604030504040204" pitchFamily="34" charset="0"/>
              <a:buChar char="–"/>
              <a:defRPr sz="28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SzPct val="120000"/>
              <a:buChar char="•"/>
              <a:defRPr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Tahoma" panose="020B0604030504040204" pitchFamily="34" charset="0"/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 algn="just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4000">
                <a:solidFill>
                  <a:srgbClr val="FF0000"/>
                </a:solidFill>
                <a:latin typeface="Times New Roman" panose="02020603050405020304" pitchFamily="18" charset="0"/>
              </a:rPr>
              <a:t>The farmer grew tomatoes, cabbages, and peas </a:t>
            </a:r>
            <a:r>
              <a:rPr lang="en-US" altLang="zh-CN" sz="4000">
                <a:solidFill>
                  <a:srgbClr val="3333FF"/>
                </a:solidFill>
                <a:latin typeface="Times New Roman" panose="02020603050405020304" pitchFamily="18" charset="0"/>
              </a:rPr>
              <a:t>(in his vegetable garden)</a:t>
            </a:r>
            <a:r>
              <a:rPr lang="en-US" altLang="zh-CN" sz="4000">
                <a:solidFill>
                  <a:srgbClr val="FF0000"/>
                </a:solidFill>
                <a:latin typeface="Times New Roman" panose="02020603050405020304" pitchFamily="18" charset="0"/>
              </a:rPr>
              <a:t>.</a:t>
            </a:r>
          </a:p>
        </p:txBody>
      </p:sp>
      <p:sp>
        <p:nvSpPr>
          <p:cNvPr id="100513" name="Rectangle 161">
            <a:extLst>
              <a:ext uri="{FF2B5EF4-FFF2-40B4-BE49-F238E27FC236}">
                <a16:creationId xmlns:a16="http://schemas.microsoft.com/office/drawing/2014/main" id="{1A79DA4B-42BC-6A01-8449-572D23D2186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5288" y="1412875"/>
            <a:ext cx="7993062" cy="5040313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hlink"/>
              </a:buClr>
              <a:buSzPct val="120000"/>
              <a:buChar char="•"/>
              <a:defRPr sz="3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1366838" indent="-285750">
              <a:spcBef>
                <a:spcPct val="20000"/>
              </a:spcBef>
              <a:buFont typeface="Tahoma" panose="020B0604030504040204" pitchFamily="34" charset="0"/>
              <a:buChar char="–"/>
              <a:defRPr sz="28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774825" indent="-228600">
              <a:spcBef>
                <a:spcPct val="20000"/>
              </a:spcBef>
              <a:buClr>
                <a:schemeClr val="hlink"/>
              </a:buClr>
              <a:buSzPct val="120000"/>
              <a:buChar char="•"/>
              <a:defRPr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2182813" indent="-228600">
              <a:spcBef>
                <a:spcPct val="20000"/>
              </a:spcBef>
              <a:buFont typeface="Tahoma" panose="020B0604030504040204" pitchFamily="34" charset="0"/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590800" indent="-228600">
              <a:spcBef>
                <a:spcPct val="20000"/>
              </a:spcBef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3048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3505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9624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4419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 algn="dist" eaLnBrk="1" hangingPunct="1">
              <a:lnSpc>
                <a:spcPct val="105000"/>
              </a:lnSpc>
              <a:spcBef>
                <a:spcPct val="0"/>
              </a:spcBef>
              <a:buFont typeface="Wingdings" panose="05000000000000000000" pitchFamily="2" charset="2"/>
              <a:buNone/>
            </a:pPr>
            <a:r>
              <a:rPr lang="en-US" altLang="zh-CN" sz="3400">
                <a:latin typeface="Times New Roman" panose="02020603050405020304" pitchFamily="18" charset="0"/>
              </a:rPr>
              <a:t>I got up very early this morning. My parents took Lily and me to a small village. We went there on a big bus with a lot of people. The farmer's family were happy to see us. Their house was very clean and tidy. There were a few fruit trees behind his house and there was a vegetable garden. The farmer grew </a:t>
            </a:r>
          </a:p>
          <a:p>
            <a:pPr eaLnBrk="1" hangingPunct="1">
              <a:lnSpc>
                <a:spcPct val="105000"/>
              </a:lnSpc>
              <a:spcBef>
                <a:spcPct val="0"/>
              </a:spcBef>
              <a:buFont typeface="Wingdings" panose="05000000000000000000" pitchFamily="2" charset="2"/>
              <a:buNone/>
            </a:pPr>
            <a:r>
              <a:rPr lang="en-US" altLang="zh-CN" sz="3400">
                <a:latin typeface="Times New Roman" panose="02020603050405020304" pitchFamily="18" charset="0"/>
              </a:rPr>
              <a:t>tomatoes, cabbages and peas.</a:t>
            </a:r>
          </a:p>
        </p:txBody>
      </p:sp>
      <p:pic>
        <p:nvPicPr>
          <p:cNvPr id="39950" name="Picture 14">
            <a:hlinkClick r:id="" action="ppaction://media"/>
            <a:extLst>
              <a:ext uri="{FF2B5EF4-FFF2-40B4-BE49-F238E27FC236}">
                <a16:creationId xmlns:a16="http://schemas.microsoft.com/office/drawing/2014/main" id="{AE905CE0-5298-19DF-DAFA-F420FE18D0C8}"/>
              </a:ext>
            </a:extLst>
          </p:cNvPr>
          <p:cNvPicPr>
            <a:picLocks noChangeAspect="1" noChangeArrowheads="1"/>
          </p:cNvPicPr>
          <p:nvPr>
            <a:audioFile r:link="rId6"/>
            <p:extLst>
              <p:ext uri="{DAA4B4D4-6D71-4841-9C94-3DE7FCFB9230}">
                <p14:media xmlns:p14="http://schemas.microsoft.com/office/powerpoint/2010/main" r:embed="rId5"/>
              </p:ext>
            </p:extLst>
          </p:nvPr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01075" y="5084763"/>
            <a:ext cx="508000" cy="50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9951" name="Picture 15">
            <a:hlinkClick r:id="" action="ppaction://media"/>
            <a:extLst>
              <a:ext uri="{FF2B5EF4-FFF2-40B4-BE49-F238E27FC236}">
                <a16:creationId xmlns:a16="http://schemas.microsoft.com/office/drawing/2014/main" id="{BC9E73FC-7F4E-1E6C-BD45-0EA4E5D979CE}"/>
              </a:ext>
            </a:extLst>
          </p:cNvPr>
          <p:cNvPicPr>
            <a:picLocks noChangeAspect="1" noChangeArrowheads="1"/>
          </p:cNvPicPr>
          <p:nvPr>
            <a:audioFile r:link="rId8"/>
            <p:extLst>
              <p:ext uri="{DAA4B4D4-6D71-4841-9C94-3DE7FCFB9230}">
                <p14:media xmlns:p14="http://schemas.microsoft.com/office/powerpoint/2010/main" r:embed="rId7"/>
              </p:ext>
            </p:extLst>
          </p:nvPr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825" y="765175"/>
            <a:ext cx="508000" cy="50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03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03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10050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 nodeType="clickPar">
                      <p:stCondLst>
                        <p:cond delay="0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1916" fill="hold"/>
                                        <p:tgtEl>
                                          <p:spTgt spid="10050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0508"/>
                  </p:tgtEl>
                </p:cond>
              </p:nextCondLst>
            </p:seq>
            <p:audio>
              <p:cMediaNode>
                <p:cTn id="1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0508"/>
                </p:tgtEl>
              </p:cMediaNode>
            </p:audio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10050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 nodeType="clickPar">
                      <p:stCondLst>
                        <p:cond delay="0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9" dur="1952" fill="hold"/>
                                        <p:tgtEl>
                                          <p:spTgt spid="10050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0507"/>
                  </p:tgtEl>
                </p:cond>
              </p:nextCondLst>
            </p:seq>
            <p:audio>
              <p:cMediaNode>
                <p:cTn id="2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0507"/>
                </p:tgtEl>
              </p:cMediaNode>
            </p:audio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399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 nodeType="clickPar">
                      <p:stCondLst>
                        <p:cond delay="0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5" dur="68642" fill="hold"/>
                                        <p:tgtEl>
                                          <p:spTgt spid="3995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950"/>
                  </p:tgtEl>
                </p:cond>
              </p:nextCondLst>
            </p:seq>
            <p:audio>
              <p:cMediaNode>
                <p:cTn id="2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9950"/>
                </p:tgtEl>
              </p:cMediaNode>
            </p:audio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399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 nodeType="clickPar">
                      <p:stCondLst>
                        <p:cond delay="0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5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1000"/>
                                        <p:tgtEl>
                                          <p:spTgt spid="1005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34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6" dur="500"/>
                                        <p:tgtEl>
                                          <p:spTgt spid="399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941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3994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 nodeType="clickPar">
                      <p:stCondLst>
                        <p:cond delay="0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5" presetClass="exit" presetSubtype="5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down)">
                                      <p:cBhvr>
                                        <p:cTn id="41" dur="1000"/>
                                        <p:tgtEl>
                                          <p:spTgt spid="1005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05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44" presetID="5" presetClass="exit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45" dur="500"/>
                                        <p:tgtEl>
                                          <p:spTgt spid="399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9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943"/>
                  </p:tgtEl>
                </p:cond>
              </p:nextCondLst>
            </p:seq>
          </p:childTnLst>
        </p:cTn>
      </p:par>
    </p:tnLst>
    <p:bldLst>
      <p:bldP spid="100359" grpId="0" autoUpdateAnimBg="0"/>
      <p:bldP spid="100513" grpId="0" animBg="1"/>
      <p:bldP spid="100513" grpId="1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002" name="图片 3">
            <a:extLst>
              <a:ext uri="{FF2B5EF4-FFF2-40B4-BE49-F238E27FC236}">
                <a16:creationId xmlns:a16="http://schemas.microsoft.com/office/drawing/2014/main" id="{A05005F4-47C9-AD45-8F4B-F99FB6845A8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213" y="2565400"/>
            <a:ext cx="7488237" cy="3565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4463" name="Rectangle 15">
            <a:extLst>
              <a:ext uri="{FF2B5EF4-FFF2-40B4-BE49-F238E27FC236}">
                <a16:creationId xmlns:a16="http://schemas.microsoft.com/office/drawing/2014/main" id="{26EE80CB-8DFA-AB82-7685-F463D026B86C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8775" y="1773238"/>
            <a:ext cx="7885113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indent="361950">
              <a:spcBef>
                <a:spcPct val="20000"/>
              </a:spcBef>
              <a:buClr>
                <a:schemeClr val="hlink"/>
              </a:buClr>
              <a:buSzPct val="120000"/>
              <a:buChar char="•"/>
              <a:defRPr sz="3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1366838" indent="-285750">
              <a:spcBef>
                <a:spcPct val="20000"/>
              </a:spcBef>
              <a:buFont typeface="Tahoma" panose="020B0604030504040204" pitchFamily="34" charset="0"/>
              <a:buChar char="–"/>
              <a:defRPr sz="28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774825" indent="-228600">
              <a:spcBef>
                <a:spcPct val="20000"/>
              </a:spcBef>
              <a:buClr>
                <a:schemeClr val="hlink"/>
              </a:buClr>
              <a:buSzPct val="120000"/>
              <a:buChar char="•"/>
              <a:defRPr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2182813" indent="-228600">
              <a:spcBef>
                <a:spcPct val="20000"/>
              </a:spcBef>
              <a:buFont typeface="Tahoma" panose="020B0604030504040204" pitchFamily="34" charset="0"/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590800" indent="-228600">
              <a:spcBef>
                <a:spcPct val="20000"/>
              </a:spcBef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3048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3505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9624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4419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zh-CN" sz="2000" b="0">
                <a:latin typeface="Times New Roman" panose="02020603050405020304" pitchFamily="18" charset="0"/>
              </a:rPr>
              <a:t>现在，你有</a:t>
            </a:r>
            <a:r>
              <a:rPr lang="zh-CN" altLang="en-US" sz="2000" b="0">
                <a:latin typeface="Times New Roman" panose="02020603050405020304" pitchFamily="18" charset="0"/>
              </a:rPr>
              <a:t> </a:t>
            </a:r>
            <a:r>
              <a:rPr lang="en-US" altLang="zh-CN" sz="2000">
                <a:latin typeface="Times New Roman" panose="02020603050405020304" pitchFamily="18" charset="0"/>
              </a:rPr>
              <a:t>15 </a:t>
            </a:r>
            <a:r>
              <a:rPr lang="zh-CN" altLang="en-US" sz="2000" b="0">
                <a:latin typeface="Times New Roman" panose="02020603050405020304" pitchFamily="18" charset="0"/>
              </a:rPr>
              <a:t>秒钟的时间阅读思维导图。你的复述可以这样开始</a:t>
            </a:r>
            <a:r>
              <a:rPr lang="en-US" altLang="zh-CN" sz="2000" b="0">
                <a:latin typeface="Times New Roman" panose="02020603050405020304" pitchFamily="18" charset="0"/>
              </a:rPr>
              <a:t>: </a:t>
            </a:r>
            <a:r>
              <a:rPr lang="en-US" altLang="zh-CN" sz="2000">
                <a:solidFill>
                  <a:srgbClr val="FF0000"/>
                </a:solidFill>
                <a:latin typeface="Times New Roman" panose="02020603050405020304" pitchFamily="18" charset="0"/>
              </a:rPr>
              <a:t>A computer can do many things. It can</a:t>
            </a:r>
            <a:r>
              <a:rPr lang="en-US" altLang="zh-CN" sz="2000" b="0">
                <a:latin typeface="Times New Roman" panose="02020603050405020304" pitchFamily="18" charset="0"/>
              </a:rPr>
              <a:t> </a:t>
            </a:r>
            <a:r>
              <a:rPr lang="en-US" altLang="zh-CN" sz="2000">
                <a:solidFill>
                  <a:srgbClr val="FF3300"/>
                </a:solidFill>
                <a:latin typeface="Times New Roman" panose="02020603050405020304" pitchFamily="18" charset="0"/>
              </a:rPr>
              <a:t>...</a:t>
            </a:r>
            <a:r>
              <a:rPr lang="en-US" altLang="zh-CN" sz="2000" b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anose="02020603050405020304" pitchFamily="18" charset="0"/>
              </a:rPr>
              <a:t> </a:t>
            </a:r>
          </a:p>
        </p:txBody>
      </p:sp>
      <p:pic>
        <p:nvPicPr>
          <p:cNvPr id="41988" name="Picture 4" descr="公司logo">
            <a:extLst>
              <a:ext uri="{FF2B5EF4-FFF2-40B4-BE49-F238E27FC236}">
                <a16:creationId xmlns:a16="http://schemas.microsoft.com/office/drawing/2014/main" id="{5C955ECC-AD9A-611A-81BA-11A737DA9E4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61375" y="0"/>
            <a:ext cx="682625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4457" name="Picture 9" descr="originalText48">
            <a:extLst>
              <a:ext uri="{FF2B5EF4-FFF2-40B4-BE49-F238E27FC236}">
                <a16:creationId xmlns:a16="http://schemas.microsoft.com/office/drawing/2014/main" id="{73CF2D31-607C-7137-423B-AA5C65805A4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75688" y="6389688"/>
            <a:ext cx="468312" cy="468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4458" name="Picture 10" descr="originalTextHide">
            <a:extLst>
              <a:ext uri="{FF2B5EF4-FFF2-40B4-BE49-F238E27FC236}">
                <a16:creationId xmlns:a16="http://schemas.microsoft.com/office/drawing/2014/main" id="{3EB69F65-B131-FD4B-5892-23E81895C95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75688" y="6389688"/>
            <a:ext cx="468312" cy="468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991" name="Rectangle 129">
            <a:extLst>
              <a:ext uri="{FF2B5EF4-FFF2-40B4-BE49-F238E27FC236}">
                <a16:creationId xmlns:a16="http://schemas.microsoft.com/office/drawing/2014/main" id="{7AE25820-745F-8CAB-9DD3-C2DABFE2920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0825" y="981075"/>
            <a:ext cx="8569325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120000"/>
              <a:buChar char="•"/>
              <a:defRPr sz="3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Tahoma" panose="020B0604030504040204" pitchFamily="34" charset="0"/>
              <a:buChar char="–"/>
              <a:defRPr sz="28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SzPct val="120000"/>
              <a:buChar char="•"/>
              <a:defRPr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Tahoma" panose="020B0604030504040204" pitchFamily="34" charset="0"/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zh-CN" altLang="en-US" sz="2000" b="0">
                <a:latin typeface="Times New Roman" panose="02020603050405020304" pitchFamily="18" charset="0"/>
              </a:rPr>
              <a:t>    你将听到一篇</a:t>
            </a:r>
            <a:r>
              <a:rPr lang="zh-CN" altLang="en-US" sz="2000">
                <a:latin typeface="Times New Roman" panose="02020603050405020304" pitchFamily="18" charset="0"/>
              </a:rPr>
              <a:t>老师</a:t>
            </a:r>
            <a:r>
              <a:rPr lang="zh-CN" altLang="en-US" sz="2000" b="0">
                <a:latin typeface="Times New Roman" panose="02020603050405020304" pitchFamily="18" charset="0"/>
              </a:rPr>
              <a:t>讲述计算机作用的短文 </a:t>
            </a:r>
            <a:r>
              <a:rPr lang="en-US" altLang="zh-CN" sz="2000" b="0">
                <a:latin typeface="Times New Roman" panose="02020603050405020304" pitchFamily="18" charset="0"/>
              </a:rPr>
              <a:t>, </a:t>
            </a:r>
            <a:r>
              <a:rPr lang="zh-CN" altLang="en-US" sz="2000" b="0">
                <a:latin typeface="Times New Roman" panose="02020603050405020304" pitchFamily="18" charset="0"/>
              </a:rPr>
              <a:t>录音播放两遍。请根据所听到的内容，依据思维导图的提示，在 </a:t>
            </a:r>
            <a:r>
              <a:rPr lang="en-US" altLang="zh-CN" sz="2000">
                <a:latin typeface="Times New Roman" panose="02020603050405020304" pitchFamily="18" charset="0"/>
              </a:rPr>
              <a:t>60 </a:t>
            </a:r>
            <a:r>
              <a:rPr lang="zh-CN" altLang="en-US" sz="2000" b="0">
                <a:latin typeface="Times New Roman" panose="02020603050405020304" pitchFamily="18" charset="0"/>
              </a:rPr>
              <a:t>秒内复述短文。</a:t>
            </a:r>
            <a:r>
              <a:rPr lang="zh-CN" altLang="en-US" sz="2000">
                <a:latin typeface="Times New Roman" panose="02020603050405020304" pitchFamily="18" charset="0"/>
              </a:rPr>
              <a:t> </a:t>
            </a:r>
          </a:p>
        </p:txBody>
      </p:sp>
      <p:sp>
        <p:nvSpPr>
          <p:cNvPr id="41992" name="Rectangle 140">
            <a:extLst>
              <a:ext uri="{FF2B5EF4-FFF2-40B4-BE49-F238E27FC236}">
                <a16:creationId xmlns:a16="http://schemas.microsoft.com/office/drawing/2014/main" id="{1B73B18F-B96F-DC95-8936-B9356FA3FFED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620713"/>
            <a:ext cx="3671888" cy="431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hlink"/>
              </a:buClr>
              <a:buSzPct val="120000"/>
              <a:buChar char="•"/>
              <a:defRPr sz="3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1366838" indent="-285750">
              <a:spcBef>
                <a:spcPct val="20000"/>
              </a:spcBef>
              <a:buFont typeface="Tahoma" panose="020B0604030504040204" pitchFamily="34" charset="0"/>
              <a:buChar char="–"/>
              <a:defRPr sz="28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774825" indent="-228600">
              <a:spcBef>
                <a:spcPct val="20000"/>
              </a:spcBef>
              <a:buClr>
                <a:schemeClr val="hlink"/>
              </a:buClr>
              <a:buSzPct val="120000"/>
              <a:buChar char="•"/>
              <a:defRPr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2182813" indent="-228600">
              <a:spcBef>
                <a:spcPct val="20000"/>
              </a:spcBef>
              <a:buFont typeface="Tahoma" panose="020B0604030504040204" pitchFamily="34" charset="0"/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590800" indent="-228600">
              <a:spcBef>
                <a:spcPct val="20000"/>
              </a:spcBef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3048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3505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9624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4419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10000"/>
              </a:spcBef>
              <a:buFontTx/>
              <a:buNone/>
            </a:pPr>
            <a:r>
              <a:rPr lang="zh-CN" altLang="en-US" sz="2000" b="0">
                <a:latin typeface="Times New Roman" panose="02020603050405020304" pitchFamily="18" charset="0"/>
              </a:rPr>
              <a:t>第一节 短文复述（共 </a:t>
            </a:r>
            <a:r>
              <a:rPr lang="en-US" altLang="zh-CN" sz="2000">
                <a:latin typeface="Times New Roman" panose="02020603050405020304" pitchFamily="18" charset="0"/>
              </a:rPr>
              <a:t>8</a:t>
            </a:r>
            <a:r>
              <a:rPr lang="en-US" altLang="zh-CN" sz="2000" b="0">
                <a:latin typeface="Times New Roman" panose="02020603050405020304" pitchFamily="18" charset="0"/>
              </a:rPr>
              <a:t> </a:t>
            </a:r>
            <a:r>
              <a:rPr lang="zh-CN" altLang="en-US" sz="2000" b="0">
                <a:latin typeface="Times New Roman" panose="02020603050405020304" pitchFamily="18" charset="0"/>
              </a:rPr>
              <a:t>分）</a:t>
            </a:r>
          </a:p>
        </p:txBody>
      </p:sp>
      <p:sp>
        <p:nvSpPr>
          <p:cNvPr id="104485" name="Rectangle 37">
            <a:extLst>
              <a:ext uri="{FF2B5EF4-FFF2-40B4-BE49-F238E27FC236}">
                <a16:creationId xmlns:a16="http://schemas.microsoft.com/office/drawing/2014/main" id="{1F2E1DE4-E9DF-F1C2-DC2F-B0AAD245740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9388" y="2492375"/>
            <a:ext cx="8353425" cy="4176713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hlink"/>
              </a:buClr>
              <a:buSzPct val="120000"/>
              <a:buChar char="•"/>
              <a:defRPr sz="3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1366838" indent="-285750">
              <a:spcBef>
                <a:spcPct val="20000"/>
              </a:spcBef>
              <a:buFont typeface="Tahoma" panose="020B0604030504040204" pitchFamily="34" charset="0"/>
              <a:buChar char="–"/>
              <a:defRPr sz="28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774825" indent="-228600">
              <a:spcBef>
                <a:spcPct val="20000"/>
              </a:spcBef>
              <a:buClr>
                <a:schemeClr val="hlink"/>
              </a:buClr>
              <a:buSzPct val="120000"/>
              <a:buChar char="•"/>
              <a:defRPr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2182813" indent="-228600">
              <a:spcBef>
                <a:spcPct val="20000"/>
              </a:spcBef>
              <a:buFont typeface="Tahoma" panose="020B0604030504040204" pitchFamily="34" charset="0"/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590800" indent="-228600">
              <a:spcBef>
                <a:spcPct val="20000"/>
              </a:spcBef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3048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3505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9624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4419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 algn="just" eaLnBrk="1" fontAlgn="t" hangingPunct="1">
              <a:lnSpc>
                <a:spcPct val="110000"/>
              </a:lnSpc>
              <a:spcBef>
                <a:spcPct val="0"/>
              </a:spcBef>
              <a:buFont typeface="Wingdings" panose="05000000000000000000" pitchFamily="2" charset="2"/>
              <a:buNone/>
            </a:pPr>
            <a:r>
              <a:rPr lang="en-US" altLang="zh-CN" sz="3400">
                <a:latin typeface="Times New Roman" panose="02020603050405020304" pitchFamily="18" charset="0"/>
              </a:rPr>
              <a:t>A computer can do many things. A computer can </a:t>
            </a:r>
            <a:r>
              <a:rPr lang="en-US" altLang="zh-CN" sz="3400">
                <a:solidFill>
                  <a:srgbClr val="3333FF"/>
                </a:solidFill>
                <a:latin typeface="Times New Roman" panose="02020603050405020304" pitchFamily="18" charset="0"/>
              </a:rPr>
              <a:t>do maths</a:t>
            </a:r>
            <a:r>
              <a:rPr lang="en-US" altLang="zh-CN" sz="3400">
                <a:latin typeface="Times New Roman" panose="02020603050405020304" pitchFamily="18" charset="0"/>
              </a:rPr>
              <a:t>. Computers help to </a:t>
            </a:r>
            <a:r>
              <a:rPr lang="en-US" altLang="zh-CN" sz="3400">
                <a:solidFill>
                  <a:srgbClr val="3333FF"/>
                </a:solidFill>
                <a:latin typeface="Times New Roman" panose="02020603050405020304" pitchFamily="18" charset="0"/>
              </a:rPr>
              <a:t>tell what the weather will be like</a:t>
            </a:r>
            <a:r>
              <a:rPr lang="en-US" altLang="zh-CN" sz="3400">
                <a:latin typeface="Times New Roman" panose="02020603050405020304" pitchFamily="18" charset="0"/>
              </a:rPr>
              <a:t>. Computers help to </a:t>
            </a:r>
            <a:r>
              <a:rPr lang="en-US" altLang="zh-CN" sz="3400">
                <a:solidFill>
                  <a:srgbClr val="3333FF"/>
                </a:solidFill>
                <a:latin typeface="Times New Roman" panose="02020603050405020304" pitchFamily="18" charset="0"/>
              </a:rPr>
              <a:t>fly rockets and spaceships</a:t>
            </a:r>
            <a:r>
              <a:rPr lang="en-US" altLang="zh-CN" sz="3400">
                <a:latin typeface="Times New Roman" panose="02020603050405020304" pitchFamily="18" charset="0"/>
              </a:rPr>
              <a:t>. People use computers in </a:t>
            </a:r>
            <a:r>
              <a:rPr lang="en-US" altLang="zh-CN" sz="3400">
                <a:solidFill>
                  <a:srgbClr val="3333FF"/>
                </a:solidFill>
                <a:latin typeface="Times New Roman" panose="02020603050405020304" pitchFamily="18" charset="0"/>
              </a:rPr>
              <a:t>many different ways</a:t>
            </a:r>
            <a:r>
              <a:rPr lang="en-US" altLang="zh-CN" sz="3400">
                <a:latin typeface="Times New Roman" panose="02020603050405020304" pitchFamily="18" charset="0"/>
              </a:rPr>
              <a:t>. We can </a:t>
            </a:r>
            <a:r>
              <a:rPr lang="en-US" altLang="zh-CN" sz="3400">
                <a:solidFill>
                  <a:srgbClr val="009900"/>
                </a:solidFill>
                <a:latin typeface="Times New Roman" panose="02020603050405020304" pitchFamily="18" charset="0"/>
              </a:rPr>
              <a:t>play games</a:t>
            </a:r>
            <a:r>
              <a:rPr lang="en-US" altLang="zh-CN" sz="3400">
                <a:latin typeface="Times New Roman" panose="02020603050405020304" pitchFamily="18" charset="0"/>
              </a:rPr>
              <a:t>, </a:t>
            </a:r>
            <a:r>
              <a:rPr lang="en-US" altLang="zh-CN" sz="3400">
                <a:solidFill>
                  <a:srgbClr val="009900"/>
                </a:solidFill>
                <a:latin typeface="Times New Roman" panose="02020603050405020304" pitchFamily="18" charset="0"/>
              </a:rPr>
              <a:t>write letters</a:t>
            </a:r>
            <a:r>
              <a:rPr lang="en-US" altLang="zh-CN" sz="3400">
                <a:latin typeface="Times New Roman" panose="02020603050405020304" pitchFamily="18" charset="0"/>
              </a:rPr>
              <a:t> and see films on computers.</a:t>
            </a:r>
          </a:p>
        </p:txBody>
      </p:sp>
      <p:sp>
        <p:nvSpPr>
          <p:cNvPr id="41994" name="Rectangle 153">
            <a:extLst>
              <a:ext uri="{FF2B5EF4-FFF2-40B4-BE49-F238E27FC236}">
                <a16:creationId xmlns:a16="http://schemas.microsoft.com/office/drawing/2014/main" id="{969592F7-8B51-23D4-8861-B3B865F74FD8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975" y="44450"/>
            <a:ext cx="6553200" cy="431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Clr>
                <a:schemeClr val="hlink"/>
              </a:buClr>
              <a:buSzPct val="120000"/>
              <a:buChar char="•"/>
              <a:defRPr sz="3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Tahoma" panose="020B0604030504040204" pitchFamily="34" charset="0"/>
              <a:buChar char="–"/>
              <a:defRPr sz="28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SzPct val="120000"/>
              <a:buChar char="•"/>
              <a:defRPr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Tahoma" panose="020B0604030504040204" pitchFamily="34" charset="0"/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zh-CN" altLang="en-US">
                <a:solidFill>
                  <a:schemeClr val="tx2"/>
                </a:solidFill>
                <a:latin typeface="Times New Roman" panose="02020603050405020304" pitchFamily="18" charset="0"/>
              </a:rPr>
              <a:t>三、短文复述及提问  </a:t>
            </a:r>
            <a:r>
              <a:rPr lang="en-US" altLang="zh-CN">
                <a:solidFill>
                  <a:schemeClr val="tx2"/>
                </a:solidFill>
                <a:latin typeface="Times New Roman" panose="02020603050405020304" pitchFamily="18" charset="0"/>
              </a:rPr>
              <a:t>(</a:t>
            </a:r>
            <a:r>
              <a:rPr lang="zh-CN" altLang="en-US">
                <a:solidFill>
                  <a:schemeClr val="tx2"/>
                </a:solidFill>
                <a:latin typeface="Times New Roman" panose="02020603050405020304" pitchFamily="18" charset="0"/>
              </a:rPr>
              <a:t>共 </a:t>
            </a:r>
            <a:r>
              <a:rPr lang="en-US" altLang="zh-CN">
                <a:solidFill>
                  <a:schemeClr val="tx2"/>
                </a:solidFill>
                <a:latin typeface="Times New Roman" panose="02020603050405020304" pitchFamily="18" charset="0"/>
              </a:rPr>
              <a:t>11 </a:t>
            </a:r>
            <a:r>
              <a:rPr lang="zh-CN" altLang="en-US">
                <a:solidFill>
                  <a:schemeClr val="tx2"/>
                </a:solidFill>
                <a:latin typeface="Times New Roman" panose="02020603050405020304" pitchFamily="18" charset="0"/>
              </a:rPr>
              <a:t>分</a:t>
            </a:r>
            <a:r>
              <a:rPr lang="en-US" altLang="zh-CN">
                <a:solidFill>
                  <a:schemeClr val="tx2"/>
                </a:solidFill>
                <a:latin typeface="Times New Roman" panose="02020603050405020304" pitchFamily="18" charset="0"/>
              </a:rPr>
              <a:t>)</a:t>
            </a:r>
          </a:p>
        </p:txBody>
      </p:sp>
      <p:pic>
        <p:nvPicPr>
          <p:cNvPr id="104607" name="Picture 159">
            <a:hlinkClick r:id="" action="ppaction://media"/>
            <a:extLst>
              <a:ext uri="{FF2B5EF4-FFF2-40B4-BE49-F238E27FC236}">
                <a16:creationId xmlns:a16="http://schemas.microsoft.com/office/drawing/2014/main" id="{8F374919-7CD1-9BC5-0171-06858B5083A2}"/>
              </a:ext>
            </a:extLst>
          </p:cNvPr>
          <p:cNvPicPr>
            <a:picLocks noChangeAspect="1" noChangeArrowheads="1"/>
          </p:cNvPicPr>
          <p:nvPr>
            <p:ph sz="quarter" idx="2"/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563938" y="549275"/>
            <a:ext cx="431800" cy="4318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41999" name="Picture 15">
            <a:hlinkClick r:id="" action="ppaction://media"/>
            <a:extLst>
              <a:ext uri="{FF2B5EF4-FFF2-40B4-BE49-F238E27FC236}">
                <a16:creationId xmlns:a16="http://schemas.microsoft.com/office/drawing/2014/main" id="{8CA63062-2605-DAB4-05A7-8E9F5F966B36}"/>
              </a:ext>
            </a:extLst>
          </p:cNvPr>
          <p:cNvPicPr>
            <a:picLocks noChangeAspect="1" noChangeArrowheads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04250" y="1773238"/>
            <a:ext cx="508000" cy="50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2003" name="Picture 19">
            <a:hlinkClick r:id="" action="ppaction://media"/>
            <a:extLst>
              <a:ext uri="{FF2B5EF4-FFF2-40B4-BE49-F238E27FC236}">
                <a16:creationId xmlns:a16="http://schemas.microsoft.com/office/drawing/2014/main" id="{504965C2-A680-37C4-9ABC-6350CF7799ED}"/>
              </a:ext>
            </a:extLst>
          </p:cNvPr>
          <p:cNvPicPr>
            <a:picLocks noChangeAspect="1" noChangeArrowheads="1"/>
          </p:cNvPicPr>
          <p:nvPr>
            <a:audioFile r:link="rId6"/>
            <p:extLst>
              <p:ext uri="{DAA4B4D4-6D71-4841-9C94-3DE7FCFB9230}">
                <p14:media xmlns:p14="http://schemas.microsoft.com/office/powerpoint/2010/main" r:embed="rId5"/>
              </p:ext>
            </p:extLst>
          </p:nvPr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04250" y="5157788"/>
            <a:ext cx="508000" cy="50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push dir="r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460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853" fill="hold"/>
                                        <p:tgtEl>
                                          <p:spTgt spid="10460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4607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4607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199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 nodeType="clickPar">
                      <p:stCondLst>
                        <p:cond delay="0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35930" fill="hold"/>
                                        <p:tgtEl>
                                          <p:spTgt spid="4199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999"/>
                  </p:tgtEl>
                </p:cond>
              </p:nextCondLst>
            </p:seq>
            <p:audi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1999"/>
                </p:tgtEl>
              </p:cMediaNode>
            </p:audio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10445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 nodeType="clickPar">
                      <p:stCondLst>
                        <p:cond delay="0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1000"/>
                                        <p:tgtEl>
                                          <p:spTgt spid="1044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1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500"/>
                                        <p:tgtEl>
                                          <p:spTgt spid="104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4457"/>
                  </p:tgtEl>
                </p:cond>
              </p:nextCondLst>
            </p:seq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10445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 nodeType="clickPar">
                      <p:stCondLst>
                        <p:cond delay="0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5" presetClass="exit" presetSubtype="5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down)">
                                      <p:cBhvr>
                                        <p:cTn id="28" dur="1000"/>
                                        <p:tgtEl>
                                          <p:spTgt spid="1044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4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31" presetID="5" presetClass="exit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32" dur="500"/>
                                        <p:tgtEl>
                                          <p:spTgt spid="1044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4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4458"/>
                  </p:tgtEl>
                </p:cond>
              </p:nextCondLst>
            </p:seq>
          </p:childTnLst>
        </p:cTn>
      </p:par>
    </p:tnLst>
    <p:bldLst>
      <p:bldP spid="104485" grpId="0" animBg="1"/>
      <p:bldP spid="104485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标题 1">
            <a:extLst>
              <a:ext uri="{FF2B5EF4-FFF2-40B4-BE49-F238E27FC236}">
                <a16:creationId xmlns:a16="http://schemas.microsoft.com/office/drawing/2014/main" id="{B299B8FB-E419-C1B2-27BC-311AE8B76402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noFill/>
        </p:spPr>
        <p:txBody>
          <a:bodyPr/>
          <a:lstStyle/>
          <a:p>
            <a:pPr algn="ctr" eaLnBrk="1" hangingPunct="1"/>
            <a:r>
              <a:rPr lang="zh-CN" altLang="en-US" b="1">
                <a:effectLst/>
              </a:rPr>
              <a:t>目  录</a:t>
            </a:r>
          </a:p>
        </p:txBody>
      </p:sp>
      <p:sp>
        <p:nvSpPr>
          <p:cNvPr id="7171" name="内容占位符 2">
            <a:extLst>
              <a:ext uri="{FF2B5EF4-FFF2-40B4-BE49-F238E27FC236}">
                <a16:creationId xmlns:a16="http://schemas.microsoft.com/office/drawing/2014/main" id="{0F7B3961-BC05-0EA2-6C4C-53EB640E346D}"/>
              </a:ext>
            </a:extLst>
          </p:cNvPr>
          <p:cNvSpPr>
            <a:spLocks noGrp="1"/>
          </p:cNvSpPr>
          <p:nvPr>
            <p:ph idx="4294967295"/>
          </p:nvPr>
        </p:nvSpPr>
        <p:spPr>
          <a:noFill/>
        </p:spPr>
        <p:txBody>
          <a:bodyPr/>
          <a:lstStyle/>
          <a:p>
            <a:pPr eaLnBrk="1" hangingPunct="1">
              <a:lnSpc>
                <a:spcPct val="115000"/>
              </a:lnSpc>
            </a:pPr>
            <a:r>
              <a:rPr lang="zh-CN" altLang="en-US">
                <a:effectLst/>
              </a:rPr>
              <a:t>一、</a:t>
            </a:r>
            <a:r>
              <a:rPr lang="zh-CN" altLang="en-US" b="1">
                <a:effectLst/>
              </a:rPr>
              <a:t>模仿朗读</a:t>
            </a:r>
            <a:r>
              <a:rPr lang="zh-CN" altLang="en-US">
                <a:effectLst/>
              </a:rPr>
              <a:t>（共</a:t>
            </a:r>
            <a:r>
              <a:rPr lang="zh-CN" altLang="en-US">
                <a:effectLst/>
                <a:latin typeface="Times New Roman" panose="02020603050405020304" pitchFamily="18" charset="0"/>
              </a:rPr>
              <a:t> </a:t>
            </a:r>
            <a:r>
              <a:rPr lang="en-US" altLang="zh-CN" b="1">
                <a:effectLst/>
                <a:latin typeface="Times New Roman" panose="02020603050405020304" pitchFamily="18" charset="0"/>
              </a:rPr>
              <a:t>4</a:t>
            </a:r>
            <a:r>
              <a:rPr lang="en-US" altLang="zh-CN">
                <a:effectLst/>
                <a:latin typeface="Times New Roman" panose="02020603050405020304" pitchFamily="18" charset="0"/>
              </a:rPr>
              <a:t> </a:t>
            </a:r>
            <a:r>
              <a:rPr lang="zh-CN" altLang="en-US">
                <a:effectLst/>
              </a:rPr>
              <a:t>分）</a:t>
            </a:r>
          </a:p>
          <a:p>
            <a:pPr eaLnBrk="1" hangingPunct="1">
              <a:lnSpc>
                <a:spcPct val="125000"/>
              </a:lnSpc>
            </a:pPr>
            <a:r>
              <a:rPr lang="zh-CN" altLang="en-US">
                <a:effectLst/>
              </a:rPr>
              <a:t>二、</a:t>
            </a:r>
            <a:r>
              <a:rPr lang="zh-CN" altLang="en-US" b="1">
                <a:effectLst/>
              </a:rPr>
              <a:t>信息获取</a:t>
            </a:r>
            <a:r>
              <a:rPr lang="zh-CN" altLang="en-US">
                <a:effectLst/>
              </a:rPr>
              <a:t>（共</a:t>
            </a:r>
            <a:r>
              <a:rPr lang="zh-CN" altLang="en-US">
                <a:effectLst/>
                <a:latin typeface="Times New Roman" panose="02020603050405020304" pitchFamily="18" charset="0"/>
              </a:rPr>
              <a:t> </a:t>
            </a:r>
            <a:r>
              <a:rPr lang="en-US" altLang="zh-CN" b="1">
                <a:effectLst/>
                <a:latin typeface="Times New Roman" panose="02020603050405020304" pitchFamily="18" charset="0"/>
              </a:rPr>
              <a:t>10</a:t>
            </a:r>
            <a:r>
              <a:rPr lang="en-US" altLang="zh-CN">
                <a:effectLst/>
                <a:latin typeface="Times New Roman" panose="02020603050405020304" pitchFamily="18" charset="0"/>
              </a:rPr>
              <a:t> </a:t>
            </a:r>
            <a:r>
              <a:rPr lang="zh-CN" altLang="en-US">
                <a:effectLst/>
              </a:rPr>
              <a:t>分）</a:t>
            </a:r>
            <a:endParaRPr lang="zh-CN" altLang="en-US" sz="2400" b="1">
              <a:effectLst/>
            </a:endParaRPr>
          </a:p>
          <a:p>
            <a:pPr eaLnBrk="1" hangingPunct="1">
              <a:lnSpc>
                <a:spcPct val="115000"/>
              </a:lnSpc>
            </a:pPr>
            <a:r>
              <a:rPr lang="zh-CN" altLang="en-US" sz="2800">
                <a:effectLst/>
              </a:rPr>
              <a:t>第一节 听选信息（共</a:t>
            </a:r>
            <a:r>
              <a:rPr lang="zh-CN" altLang="en-US" sz="2800">
                <a:effectLst/>
                <a:latin typeface="Times New Roman" panose="02020603050405020304" pitchFamily="18" charset="0"/>
              </a:rPr>
              <a:t> </a:t>
            </a:r>
            <a:r>
              <a:rPr lang="en-US" altLang="zh-CN" sz="2800" b="1">
                <a:effectLst/>
                <a:latin typeface="Times New Roman" panose="02020603050405020304" pitchFamily="18" charset="0"/>
              </a:rPr>
              <a:t>6</a:t>
            </a:r>
            <a:r>
              <a:rPr lang="en-US" altLang="zh-CN" sz="2800">
                <a:effectLst/>
                <a:latin typeface="Times New Roman" panose="02020603050405020304" pitchFamily="18" charset="0"/>
              </a:rPr>
              <a:t> </a:t>
            </a:r>
            <a:r>
              <a:rPr lang="zh-CN" altLang="en-US" sz="2800">
                <a:effectLst/>
              </a:rPr>
              <a:t>分，每小题 </a:t>
            </a:r>
            <a:r>
              <a:rPr lang="en-US" altLang="zh-CN" sz="2800" b="1">
                <a:effectLst/>
                <a:latin typeface="Times New Roman" panose="02020603050405020304" pitchFamily="18" charset="0"/>
              </a:rPr>
              <a:t>1</a:t>
            </a:r>
            <a:r>
              <a:rPr lang="en-US" altLang="zh-CN" sz="2800">
                <a:effectLst/>
              </a:rPr>
              <a:t> </a:t>
            </a:r>
            <a:r>
              <a:rPr lang="zh-CN" altLang="en-US" sz="2800">
                <a:effectLst/>
              </a:rPr>
              <a:t>分）</a:t>
            </a:r>
          </a:p>
          <a:p>
            <a:pPr eaLnBrk="1" hangingPunct="1">
              <a:lnSpc>
                <a:spcPct val="115000"/>
              </a:lnSpc>
            </a:pPr>
            <a:r>
              <a:rPr lang="zh-CN" altLang="en-US" sz="2800">
                <a:effectLst/>
              </a:rPr>
              <a:t>第二节 回答问题 </a:t>
            </a:r>
            <a:r>
              <a:rPr lang="en-US" altLang="zh-CN" sz="2800">
                <a:effectLst/>
                <a:latin typeface="宋体" panose="02010600030101010101" pitchFamily="2" charset="-122"/>
              </a:rPr>
              <a:t>(</a:t>
            </a:r>
            <a:r>
              <a:rPr lang="zh-CN" altLang="en-US" sz="2800">
                <a:effectLst/>
                <a:latin typeface="宋体" panose="02010600030101010101" pitchFamily="2" charset="-122"/>
              </a:rPr>
              <a:t>共</a:t>
            </a:r>
            <a:r>
              <a:rPr lang="zh-CN" altLang="en-US" sz="2800">
                <a:effectLst/>
                <a:latin typeface="Times New Roman" panose="02020603050405020304" pitchFamily="18" charset="0"/>
              </a:rPr>
              <a:t> </a:t>
            </a:r>
            <a:r>
              <a:rPr lang="en-US" altLang="zh-CN" sz="2800" b="1">
                <a:effectLst/>
                <a:latin typeface="Times New Roman" panose="02020603050405020304" pitchFamily="18" charset="0"/>
              </a:rPr>
              <a:t>4</a:t>
            </a:r>
            <a:r>
              <a:rPr lang="en-US" altLang="zh-CN" sz="2800">
                <a:effectLst/>
                <a:latin typeface="Times New Roman" panose="02020603050405020304" pitchFamily="18" charset="0"/>
              </a:rPr>
              <a:t> </a:t>
            </a:r>
            <a:r>
              <a:rPr lang="zh-CN" altLang="en-US" sz="2800">
                <a:effectLst/>
                <a:latin typeface="宋体" panose="02010600030101010101" pitchFamily="2" charset="-122"/>
              </a:rPr>
              <a:t>分，每小题 </a:t>
            </a:r>
            <a:r>
              <a:rPr lang="en-US" altLang="zh-CN" sz="2800" b="1">
                <a:effectLst/>
                <a:latin typeface="Times New Roman" panose="02020603050405020304" pitchFamily="18" charset="0"/>
              </a:rPr>
              <a:t>1</a:t>
            </a:r>
            <a:r>
              <a:rPr lang="en-US" altLang="zh-CN" sz="2800">
                <a:effectLst/>
                <a:latin typeface="宋体" panose="02010600030101010101" pitchFamily="2" charset="-122"/>
              </a:rPr>
              <a:t> </a:t>
            </a:r>
            <a:r>
              <a:rPr lang="zh-CN" altLang="en-US" sz="2800">
                <a:effectLst/>
                <a:latin typeface="宋体" panose="02010600030101010101" pitchFamily="2" charset="-122"/>
              </a:rPr>
              <a:t>分</a:t>
            </a:r>
            <a:r>
              <a:rPr lang="en-US" altLang="zh-CN" sz="2800">
                <a:effectLst/>
                <a:latin typeface="宋体" panose="02010600030101010101" pitchFamily="2" charset="-122"/>
              </a:rPr>
              <a:t>)</a:t>
            </a:r>
            <a:r>
              <a:rPr lang="en-US" altLang="zh-CN" sz="2800">
                <a:effectLst/>
              </a:rPr>
              <a:t>  </a:t>
            </a:r>
          </a:p>
          <a:p>
            <a:pPr eaLnBrk="1" hangingPunct="1">
              <a:lnSpc>
                <a:spcPct val="125000"/>
              </a:lnSpc>
            </a:pPr>
            <a:r>
              <a:rPr lang="zh-CN" altLang="en-US">
                <a:effectLst/>
              </a:rPr>
              <a:t>三、</a:t>
            </a:r>
            <a:r>
              <a:rPr lang="zh-CN" altLang="en-US" b="1">
                <a:effectLst/>
              </a:rPr>
              <a:t>短文复述及提问</a:t>
            </a:r>
            <a:r>
              <a:rPr lang="zh-CN" altLang="en-US">
                <a:effectLst/>
              </a:rPr>
              <a:t>  </a:t>
            </a:r>
            <a:r>
              <a:rPr lang="en-US" altLang="zh-CN">
                <a:effectLst/>
              </a:rPr>
              <a:t>(</a:t>
            </a:r>
            <a:r>
              <a:rPr lang="zh-CN" altLang="en-US">
                <a:effectLst/>
              </a:rPr>
              <a:t>共</a:t>
            </a:r>
            <a:r>
              <a:rPr lang="zh-CN" altLang="en-US">
                <a:effectLst/>
                <a:latin typeface="Times New Roman" panose="02020603050405020304" pitchFamily="18" charset="0"/>
              </a:rPr>
              <a:t> </a:t>
            </a:r>
            <a:r>
              <a:rPr lang="en-US" altLang="zh-CN" b="1">
                <a:effectLst/>
                <a:latin typeface="Times New Roman" panose="02020603050405020304" pitchFamily="18" charset="0"/>
              </a:rPr>
              <a:t>11</a:t>
            </a:r>
            <a:r>
              <a:rPr lang="en-US" altLang="zh-CN">
                <a:effectLst/>
                <a:latin typeface="Times New Roman" panose="02020603050405020304" pitchFamily="18" charset="0"/>
              </a:rPr>
              <a:t> </a:t>
            </a:r>
            <a:r>
              <a:rPr lang="zh-CN" altLang="en-US">
                <a:effectLst/>
              </a:rPr>
              <a:t>分</a:t>
            </a:r>
            <a:r>
              <a:rPr lang="en-US" altLang="zh-CN">
                <a:effectLst/>
              </a:rPr>
              <a:t>)</a:t>
            </a:r>
          </a:p>
          <a:p>
            <a:pPr eaLnBrk="1" hangingPunct="1">
              <a:lnSpc>
                <a:spcPct val="115000"/>
              </a:lnSpc>
            </a:pPr>
            <a:r>
              <a:rPr lang="zh-CN" altLang="en-US" sz="2800">
                <a:effectLst/>
              </a:rPr>
              <a:t>第一节 短文复述</a:t>
            </a:r>
            <a:r>
              <a:rPr lang="zh-CN" altLang="en-US" sz="2800">
                <a:effectLst/>
                <a:latin typeface="宋体" panose="02010600030101010101" pitchFamily="2" charset="-122"/>
              </a:rPr>
              <a:t>（共</a:t>
            </a:r>
            <a:r>
              <a:rPr lang="zh-CN" altLang="en-US" sz="2800">
                <a:effectLst/>
                <a:latin typeface="Times New Roman" panose="02020603050405020304" pitchFamily="18" charset="0"/>
              </a:rPr>
              <a:t> </a:t>
            </a:r>
            <a:r>
              <a:rPr lang="en-US" altLang="zh-CN" sz="2800" b="1">
                <a:effectLst/>
                <a:latin typeface="Times New Roman" panose="02020603050405020304" pitchFamily="18" charset="0"/>
              </a:rPr>
              <a:t>8</a:t>
            </a:r>
            <a:r>
              <a:rPr lang="en-US" altLang="zh-CN" sz="2800">
                <a:effectLst/>
                <a:latin typeface="Times New Roman" panose="02020603050405020304" pitchFamily="18" charset="0"/>
              </a:rPr>
              <a:t> </a:t>
            </a:r>
            <a:r>
              <a:rPr lang="zh-CN" altLang="en-US" sz="2800">
                <a:effectLst/>
                <a:latin typeface="宋体" panose="02010600030101010101" pitchFamily="2" charset="-122"/>
              </a:rPr>
              <a:t>分）</a:t>
            </a:r>
            <a:r>
              <a:rPr lang="zh-CN" altLang="en-US" sz="2800">
                <a:effectLst/>
              </a:rPr>
              <a:t>  </a:t>
            </a:r>
          </a:p>
          <a:p>
            <a:pPr eaLnBrk="1" hangingPunct="1">
              <a:lnSpc>
                <a:spcPct val="115000"/>
              </a:lnSpc>
            </a:pPr>
            <a:r>
              <a:rPr lang="zh-CN" altLang="en-US" sz="2800">
                <a:effectLst/>
              </a:rPr>
              <a:t>第二节 提问 </a:t>
            </a:r>
            <a:r>
              <a:rPr lang="en-US" altLang="zh-CN" sz="2800">
                <a:effectLst/>
                <a:latin typeface="宋体" panose="02010600030101010101" pitchFamily="2" charset="-122"/>
              </a:rPr>
              <a:t>(</a:t>
            </a:r>
            <a:r>
              <a:rPr lang="zh-CN" altLang="en-US" sz="2800">
                <a:effectLst/>
                <a:latin typeface="宋体" panose="02010600030101010101" pitchFamily="2" charset="-122"/>
              </a:rPr>
              <a:t>共</a:t>
            </a:r>
            <a:r>
              <a:rPr lang="zh-CN" altLang="en-US" sz="2800">
                <a:effectLst/>
                <a:latin typeface="Times New Roman" panose="02020603050405020304" pitchFamily="18" charset="0"/>
              </a:rPr>
              <a:t> </a:t>
            </a:r>
            <a:r>
              <a:rPr lang="en-US" altLang="zh-CN" sz="2800" b="1">
                <a:effectLst/>
                <a:latin typeface="Times New Roman" panose="02020603050405020304" pitchFamily="18" charset="0"/>
              </a:rPr>
              <a:t>3</a:t>
            </a:r>
            <a:r>
              <a:rPr lang="en-US" altLang="zh-CN" sz="2800">
                <a:effectLst/>
                <a:latin typeface="Times New Roman" panose="02020603050405020304" pitchFamily="18" charset="0"/>
              </a:rPr>
              <a:t> </a:t>
            </a:r>
            <a:r>
              <a:rPr lang="zh-CN" altLang="en-US" sz="2800">
                <a:effectLst/>
                <a:latin typeface="宋体" panose="02010600030101010101" pitchFamily="2" charset="-122"/>
              </a:rPr>
              <a:t>分，每小题 </a:t>
            </a:r>
            <a:r>
              <a:rPr lang="en-US" altLang="zh-CN" sz="2800" b="1">
                <a:effectLst/>
                <a:latin typeface="宋体" panose="02010600030101010101" pitchFamily="2" charset="-122"/>
              </a:rPr>
              <a:t>1.5</a:t>
            </a:r>
            <a:r>
              <a:rPr lang="en-US" altLang="zh-CN" sz="2800">
                <a:effectLst/>
                <a:latin typeface="宋体" panose="02010600030101010101" pitchFamily="2" charset="-122"/>
              </a:rPr>
              <a:t> </a:t>
            </a:r>
            <a:r>
              <a:rPr lang="zh-CN" altLang="en-US" sz="2800">
                <a:effectLst/>
                <a:latin typeface="宋体" panose="02010600030101010101" pitchFamily="2" charset="-122"/>
              </a:rPr>
              <a:t>分</a:t>
            </a:r>
            <a:r>
              <a:rPr lang="en-US" altLang="zh-CN" sz="2800">
                <a:effectLst/>
                <a:latin typeface="宋体" panose="02010600030101010101" pitchFamily="2" charset="-122"/>
              </a:rPr>
              <a:t>)</a:t>
            </a:r>
            <a:r>
              <a:rPr lang="en-US" altLang="zh-CN" sz="2800">
                <a:effectLst/>
              </a:rPr>
              <a:t> </a:t>
            </a:r>
          </a:p>
        </p:txBody>
      </p:sp>
      <p:pic>
        <p:nvPicPr>
          <p:cNvPr id="7172" name="Picture 6" descr="公司logo">
            <a:extLst>
              <a:ext uri="{FF2B5EF4-FFF2-40B4-BE49-F238E27FC236}">
                <a16:creationId xmlns:a16="http://schemas.microsoft.com/office/drawing/2014/main" id="{9B56702E-30FE-4668-0DCA-DCCF84899C0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61375" y="0"/>
            <a:ext cx="682625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3" name="Picture 7" descr="目录">
            <a:extLst>
              <a:ext uri="{FF2B5EF4-FFF2-40B4-BE49-F238E27FC236}">
                <a16:creationId xmlns:a16="http://schemas.microsoft.com/office/drawing/2014/main" id="{C188CC0F-5307-D967-EAB8-7193FCF36FA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16913" y="6083300"/>
            <a:ext cx="827087" cy="774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push dir="r"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49" name="图片 3">
            <a:extLst>
              <a:ext uri="{FF2B5EF4-FFF2-40B4-BE49-F238E27FC236}">
                <a16:creationId xmlns:a16="http://schemas.microsoft.com/office/drawing/2014/main" id="{C1AF65A5-77DE-9B30-B1CB-5DA76B71A8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213" y="1844675"/>
            <a:ext cx="7488237" cy="3565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6653" name="Picture 157">
            <a:hlinkClick r:id="" action="ppaction://media"/>
            <a:extLst>
              <a:ext uri="{FF2B5EF4-FFF2-40B4-BE49-F238E27FC236}">
                <a16:creationId xmlns:a16="http://schemas.microsoft.com/office/drawing/2014/main" id="{D90715D6-70C6-2809-D012-A7936AB67FD6}"/>
              </a:ext>
            </a:extLst>
          </p:cNvPr>
          <p:cNvPicPr>
            <a:picLocks noChangeAspect="1" noChangeArrowheads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04250" y="11588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6652" name="Picture 156">
            <a:hlinkClick r:id="" action="ppaction://media"/>
            <a:extLst>
              <a:ext uri="{FF2B5EF4-FFF2-40B4-BE49-F238E27FC236}">
                <a16:creationId xmlns:a16="http://schemas.microsoft.com/office/drawing/2014/main" id="{3122CFA4-CAB5-CA61-8CF0-3BF6F5323A4C}"/>
              </a:ext>
            </a:extLst>
          </p:cNvPr>
          <p:cNvPicPr>
            <a:picLocks noChangeAspect="1" noChangeArrowheads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04250" y="11588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6644" name="Rectangle 148">
            <a:extLst>
              <a:ext uri="{FF2B5EF4-FFF2-40B4-BE49-F238E27FC236}">
                <a16:creationId xmlns:a16="http://schemas.microsoft.com/office/drawing/2014/main" id="{B380A33D-C74C-FBAF-DC83-A17BE4A2653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3850" y="1052513"/>
            <a:ext cx="8135938" cy="5184775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hlink"/>
              </a:buClr>
              <a:buSzPct val="120000"/>
              <a:buChar char="•"/>
              <a:defRPr sz="3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1366838" indent="-285750">
              <a:spcBef>
                <a:spcPct val="20000"/>
              </a:spcBef>
              <a:buFont typeface="Tahoma" panose="020B0604030504040204" pitchFamily="34" charset="0"/>
              <a:buChar char="–"/>
              <a:defRPr sz="28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774825" indent="-228600">
              <a:spcBef>
                <a:spcPct val="20000"/>
              </a:spcBef>
              <a:buClr>
                <a:schemeClr val="hlink"/>
              </a:buClr>
              <a:buSzPct val="120000"/>
              <a:buChar char="•"/>
              <a:defRPr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2182813" indent="-228600">
              <a:spcBef>
                <a:spcPct val="20000"/>
              </a:spcBef>
              <a:buFont typeface="Tahoma" panose="020B0604030504040204" pitchFamily="34" charset="0"/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590800" indent="-228600">
              <a:spcBef>
                <a:spcPct val="20000"/>
              </a:spcBef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3048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3505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9624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4419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 algn="just" eaLnBrk="1" fontAlgn="t" hangingPunct="1">
              <a:lnSpc>
                <a:spcPct val="105000"/>
              </a:lnSpc>
              <a:spcBef>
                <a:spcPct val="0"/>
              </a:spcBef>
              <a:buFont typeface="Wingdings" panose="05000000000000000000" pitchFamily="2" charset="2"/>
              <a:buNone/>
            </a:pPr>
            <a:r>
              <a:rPr lang="en-US" altLang="zh-CN" sz="4000">
                <a:latin typeface="Times New Roman" panose="02020603050405020304" pitchFamily="18" charset="0"/>
              </a:rPr>
              <a:t>A computer can do many things. A computer can </a:t>
            </a:r>
            <a:r>
              <a:rPr lang="en-US" altLang="zh-CN" sz="4000">
                <a:solidFill>
                  <a:srgbClr val="3333FF"/>
                </a:solidFill>
                <a:latin typeface="Times New Roman" panose="02020603050405020304" pitchFamily="18" charset="0"/>
              </a:rPr>
              <a:t>do maths</a:t>
            </a:r>
            <a:r>
              <a:rPr lang="en-US" altLang="zh-CN" sz="4000">
                <a:latin typeface="Times New Roman" panose="02020603050405020304" pitchFamily="18" charset="0"/>
              </a:rPr>
              <a:t>. Computers help to </a:t>
            </a:r>
            <a:r>
              <a:rPr lang="en-US" altLang="zh-CN" sz="4000">
                <a:solidFill>
                  <a:srgbClr val="3333FF"/>
                </a:solidFill>
                <a:latin typeface="Times New Roman" panose="02020603050405020304" pitchFamily="18" charset="0"/>
              </a:rPr>
              <a:t>tell what the weather will be like</a:t>
            </a:r>
            <a:r>
              <a:rPr lang="en-US" altLang="zh-CN" sz="4000">
                <a:latin typeface="Times New Roman" panose="02020603050405020304" pitchFamily="18" charset="0"/>
              </a:rPr>
              <a:t>. Computers help to </a:t>
            </a:r>
            <a:r>
              <a:rPr lang="en-US" altLang="zh-CN" sz="4000">
                <a:solidFill>
                  <a:srgbClr val="3333FF"/>
                </a:solidFill>
                <a:latin typeface="Times New Roman" panose="02020603050405020304" pitchFamily="18" charset="0"/>
              </a:rPr>
              <a:t>fly rockets and spaceships</a:t>
            </a:r>
            <a:r>
              <a:rPr lang="en-US" altLang="zh-CN" sz="4000">
                <a:latin typeface="Times New Roman" panose="02020603050405020304" pitchFamily="18" charset="0"/>
              </a:rPr>
              <a:t>. People use computers in </a:t>
            </a:r>
            <a:r>
              <a:rPr lang="en-US" altLang="zh-CN" sz="4000">
                <a:solidFill>
                  <a:srgbClr val="3333FF"/>
                </a:solidFill>
                <a:latin typeface="Times New Roman" panose="02020603050405020304" pitchFamily="18" charset="0"/>
              </a:rPr>
              <a:t>many different ways</a:t>
            </a:r>
            <a:r>
              <a:rPr lang="en-US" altLang="zh-CN" sz="4000">
                <a:latin typeface="Times New Roman" panose="02020603050405020304" pitchFamily="18" charset="0"/>
              </a:rPr>
              <a:t>. We can </a:t>
            </a:r>
            <a:r>
              <a:rPr lang="en-US" altLang="zh-CN" sz="4000">
                <a:solidFill>
                  <a:srgbClr val="009900"/>
                </a:solidFill>
                <a:latin typeface="Times New Roman" panose="02020603050405020304" pitchFamily="18" charset="0"/>
              </a:rPr>
              <a:t>play games</a:t>
            </a:r>
            <a:r>
              <a:rPr lang="en-US" altLang="zh-CN" sz="4000">
                <a:latin typeface="Times New Roman" panose="02020603050405020304" pitchFamily="18" charset="0"/>
              </a:rPr>
              <a:t>, </a:t>
            </a:r>
            <a:r>
              <a:rPr lang="en-US" altLang="zh-CN" sz="4000">
                <a:solidFill>
                  <a:srgbClr val="009900"/>
                </a:solidFill>
                <a:latin typeface="Times New Roman" panose="02020603050405020304" pitchFamily="18" charset="0"/>
              </a:rPr>
              <a:t>write letters</a:t>
            </a:r>
            <a:r>
              <a:rPr lang="en-US" altLang="zh-CN" sz="4000">
                <a:latin typeface="Times New Roman" panose="02020603050405020304" pitchFamily="18" charset="0"/>
              </a:rPr>
              <a:t> and see films on computers.</a:t>
            </a:r>
          </a:p>
        </p:txBody>
      </p:sp>
      <p:pic>
        <p:nvPicPr>
          <p:cNvPr id="44038" name="Picture 4" descr="公司logo">
            <a:extLst>
              <a:ext uri="{FF2B5EF4-FFF2-40B4-BE49-F238E27FC236}">
                <a16:creationId xmlns:a16="http://schemas.microsoft.com/office/drawing/2014/main" id="{B7079928-80AC-E25D-9370-42E8E783014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61375" y="0"/>
            <a:ext cx="682625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6504" name="Rectangle 8">
            <a:extLst>
              <a:ext uri="{FF2B5EF4-FFF2-40B4-BE49-F238E27FC236}">
                <a16:creationId xmlns:a16="http://schemas.microsoft.com/office/drawing/2014/main" id="{B7896FB4-5F48-1C2F-D5D9-372D63B1C7B1}"/>
              </a:ext>
            </a:extLst>
          </p:cNvPr>
          <p:cNvSpPr>
            <a:spLocks noChangeArrowheads="1"/>
          </p:cNvSpPr>
          <p:nvPr/>
        </p:nvSpPr>
        <p:spPr bwMode="auto">
          <a:xfrm>
            <a:off x="85725" y="95250"/>
            <a:ext cx="8280400" cy="719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hlink"/>
              </a:buClr>
              <a:buSzPct val="120000"/>
              <a:buChar char="•"/>
              <a:defRPr sz="3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1366838" indent="-285750">
              <a:spcBef>
                <a:spcPct val="20000"/>
              </a:spcBef>
              <a:buFont typeface="Tahoma" panose="020B0604030504040204" pitchFamily="34" charset="0"/>
              <a:buChar char="–"/>
              <a:defRPr sz="28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774825" indent="-228600">
              <a:spcBef>
                <a:spcPct val="20000"/>
              </a:spcBef>
              <a:buClr>
                <a:schemeClr val="hlink"/>
              </a:buClr>
              <a:buSzPct val="120000"/>
              <a:buChar char="•"/>
              <a:defRPr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2182813" indent="-228600">
              <a:spcBef>
                <a:spcPct val="20000"/>
              </a:spcBef>
              <a:buFont typeface="Tahoma" panose="020B0604030504040204" pitchFamily="34" charset="0"/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590800" indent="-228600">
              <a:spcBef>
                <a:spcPct val="20000"/>
              </a:spcBef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3048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3505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9624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4419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buFontTx/>
              <a:buNone/>
            </a:pPr>
            <a:r>
              <a:rPr lang="en-US" altLang="zh-CN" sz="2000">
                <a:latin typeface="Times New Roman" panose="02020603050405020304" pitchFamily="18" charset="0"/>
              </a:rPr>
              <a:t>    </a:t>
            </a:r>
            <a:r>
              <a:rPr lang="zh-CN" altLang="en-US" sz="2000" b="0">
                <a:latin typeface="Times New Roman" panose="02020603050405020304" pitchFamily="18" charset="0"/>
              </a:rPr>
              <a:t>下面你有 </a:t>
            </a:r>
            <a:r>
              <a:rPr lang="en-US" altLang="zh-CN" sz="2000">
                <a:latin typeface="Times New Roman" panose="02020603050405020304" pitchFamily="18" charset="0"/>
              </a:rPr>
              <a:t>60</a:t>
            </a:r>
            <a:r>
              <a:rPr lang="en-US" altLang="zh-CN" sz="2000" b="0">
                <a:latin typeface="Times New Roman" panose="02020603050405020304" pitchFamily="18" charset="0"/>
              </a:rPr>
              <a:t> </a:t>
            </a:r>
            <a:r>
              <a:rPr lang="zh-CN" altLang="en-US" sz="2000" b="0">
                <a:latin typeface="Times New Roman" panose="02020603050405020304" pitchFamily="18" charset="0"/>
              </a:rPr>
              <a:t>秒钟的时间准备。你的复述可以这样开始：</a:t>
            </a:r>
            <a:r>
              <a:rPr lang="en-US" altLang="zh-CN" sz="20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2000">
                <a:solidFill>
                  <a:srgbClr val="FF0000"/>
                </a:solidFill>
                <a:latin typeface="Times New Roman" panose="02020603050405020304" pitchFamily="18" charset="0"/>
              </a:rPr>
              <a:t>A computer can do many things. It can</a:t>
            </a:r>
            <a:r>
              <a:rPr lang="en-US" altLang="zh-CN" sz="2000" b="0">
                <a:latin typeface="Times New Roman" panose="02020603050405020304" pitchFamily="18" charset="0"/>
              </a:rPr>
              <a:t> </a:t>
            </a:r>
            <a:r>
              <a:rPr lang="en-US" altLang="zh-CN" sz="2000">
                <a:solidFill>
                  <a:srgbClr val="FF3300"/>
                </a:solidFill>
                <a:latin typeface="Times New Roman" panose="02020603050405020304" pitchFamily="18" charset="0"/>
              </a:rPr>
              <a:t>...</a:t>
            </a:r>
            <a:r>
              <a:rPr lang="en-US" altLang="zh-CN" sz="2000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> </a:t>
            </a:r>
          </a:p>
        </p:txBody>
      </p:sp>
      <p:pic>
        <p:nvPicPr>
          <p:cNvPr id="106526" name="Picture 30" descr="AnswerPaper48">
            <a:extLst>
              <a:ext uri="{FF2B5EF4-FFF2-40B4-BE49-F238E27FC236}">
                <a16:creationId xmlns:a16="http://schemas.microsoft.com/office/drawing/2014/main" id="{9DD8A19C-BB10-A890-8D55-44D3681964A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638" y="6426200"/>
            <a:ext cx="431800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6527" name="Picture 31" descr="AnswerPaperClose">
            <a:extLst>
              <a:ext uri="{FF2B5EF4-FFF2-40B4-BE49-F238E27FC236}">
                <a16:creationId xmlns:a16="http://schemas.microsoft.com/office/drawing/2014/main" id="{618238B3-F0CD-66A3-FF2E-809E6FC25BE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638" y="6426200"/>
            <a:ext cx="431800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6502" name="Picture 6" descr="originalText48">
            <a:extLst>
              <a:ext uri="{FF2B5EF4-FFF2-40B4-BE49-F238E27FC236}">
                <a16:creationId xmlns:a16="http://schemas.microsoft.com/office/drawing/2014/main" id="{0DD9F349-BF3B-263C-5D80-DD5C4B8F837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75688" y="6389688"/>
            <a:ext cx="468312" cy="468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6503" name="Picture 7" descr="originalTextHide">
            <a:extLst>
              <a:ext uri="{FF2B5EF4-FFF2-40B4-BE49-F238E27FC236}">
                <a16:creationId xmlns:a16="http://schemas.microsoft.com/office/drawing/2014/main" id="{EBD8BF88-F8AD-61BF-AE19-65B4308FA52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75688" y="6389688"/>
            <a:ext cx="468312" cy="468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6603" name="Rectangle 107">
            <a:extLst>
              <a:ext uri="{FF2B5EF4-FFF2-40B4-BE49-F238E27FC236}">
                <a16:creationId xmlns:a16="http://schemas.microsoft.com/office/drawing/2014/main" id="{66B52F17-AB5B-2DC6-14FF-9A54EDB5A2D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0825" y="1052513"/>
            <a:ext cx="8281988" cy="5184775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defTabSz="809625">
              <a:spcBef>
                <a:spcPct val="20000"/>
              </a:spcBef>
              <a:buClr>
                <a:schemeClr val="hlink"/>
              </a:buClr>
              <a:buSzPct val="120000"/>
              <a:buChar char="•"/>
              <a:defRPr sz="3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3160713" indent="-285750" defTabSz="809625">
              <a:spcBef>
                <a:spcPct val="20000"/>
              </a:spcBef>
              <a:buFont typeface="Tahoma" panose="020B0604030504040204" pitchFamily="34" charset="0"/>
              <a:buChar char="–"/>
              <a:defRPr sz="28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3568700" indent="-228600" defTabSz="809625">
              <a:spcBef>
                <a:spcPct val="20000"/>
              </a:spcBef>
              <a:buClr>
                <a:schemeClr val="hlink"/>
              </a:buClr>
              <a:buSzPct val="120000"/>
              <a:buChar char="•"/>
              <a:defRPr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3976688" indent="-228600" defTabSz="809625">
              <a:spcBef>
                <a:spcPct val="20000"/>
              </a:spcBef>
              <a:buFont typeface="Tahoma" panose="020B0604030504040204" pitchFamily="34" charset="0"/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4384675" indent="-228600" defTabSz="809625">
              <a:spcBef>
                <a:spcPct val="20000"/>
              </a:spcBef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4841875" indent="-228600" defTabSz="8096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5299075" indent="-228600" defTabSz="8096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5756275" indent="-228600" defTabSz="8096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6213475" indent="-228600" defTabSz="8096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 algn="dist" eaLnBrk="1" fontAlgn="t" hangingPunct="1">
              <a:lnSpc>
                <a:spcPct val="110000"/>
              </a:lnSpc>
              <a:spcBef>
                <a:spcPct val="0"/>
              </a:spcBef>
              <a:buFont typeface="Wingdings" panose="05000000000000000000" pitchFamily="2" charset="2"/>
              <a:buNone/>
            </a:pPr>
            <a:r>
              <a:rPr lang="en-US" altLang="zh-CN" sz="3600">
                <a:latin typeface="Times New Roman" panose="02020603050405020304" pitchFamily="18" charset="0"/>
              </a:rPr>
              <a:t>Answer:</a:t>
            </a:r>
            <a:r>
              <a:rPr lang="en-US" altLang="zh-CN" sz="3600">
                <a:solidFill>
                  <a:srgbClr val="FF3300"/>
                </a:solidFill>
                <a:latin typeface="Times New Roman" panose="02020603050405020304" pitchFamily="18" charset="0"/>
              </a:rPr>
              <a:t> </a:t>
            </a:r>
            <a:r>
              <a:rPr lang="en-US" altLang="zh-CN" sz="3800">
                <a:solidFill>
                  <a:srgbClr val="FF0000"/>
                </a:solidFill>
                <a:latin typeface="Times New Roman" panose="02020603050405020304" pitchFamily="18" charset="0"/>
              </a:rPr>
              <a:t>A computer can do many things. It can </a:t>
            </a:r>
            <a:r>
              <a:rPr lang="en-US" altLang="zh-CN" sz="3800">
                <a:solidFill>
                  <a:srgbClr val="3333FF"/>
                </a:solidFill>
                <a:latin typeface="Times New Roman" panose="02020603050405020304" pitchFamily="18" charset="0"/>
              </a:rPr>
              <a:t>do maths</a:t>
            </a:r>
            <a:r>
              <a:rPr lang="en-US" altLang="zh-CN" sz="3800">
                <a:solidFill>
                  <a:srgbClr val="FF0000"/>
                </a:solidFill>
                <a:latin typeface="Times New Roman" panose="02020603050405020304" pitchFamily="18" charset="0"/>
              </a:rPr>
              <a:t>. Computers help to </a:t>
            </a:r>
            <a:r>
              <a:rPr lang="en-US" altLang="zh-CN" sz="3800">
                <a:solidFill>
                  <a:srgbClr val="3333FF"/>
                </a:solidFill>
                <a:latin typeface="Times New Roman" panose="02020603050405020304" pitchFamily="18" charset="0"/>
              </a:rPr>
              <a:t>tell what the weather will be like</a:t>
            </a:r>
            <a:r>
              <a:rPr lang="en-US" altLang="zh-CN" sz="3800">
                <a:solidFill>
                  <a:srgbClr val="FF0000"/>
                </a:solidFill>
                <a:latin typeface="Times New Roman" panose="02020603050405020304" pitchFamily="18" charset="0"/>
              </a:rPr>
              <a:t>. Computers help to </a:t>
            </a:r>
            <a:r>
              <a:rPr lang="en-US" altLang="zh-CN" sz="3800">
                <a:solidFill>
                  <a:srgbClr val="3333FF"/>
                </a:solidFill>
                <a:latin typeface="Times New Roman" panose="02020603050405020304" pitchFamily="18" charset="0"/>
              </a:rPr>
              <a:t>fly rockets and spaceships</a:t>
            </a:r>
            <a:r>
              <a:rPr lang="en-US" altLang="zh-CN" sz="3800">
                <a:solidFill>
                  <a:srgbClr val="FF0000"/>
                </a:solidFill>
                <a:latin typeface="Times New Roman" panose="02020603050405020304" pitchFamily="18" charset="0"/>
              </a:rPr>
              <a:t>. People use computers in </a:t>
            </a:r>
            <a:r>
              <a:rPr lang="en-US" altLang="zh-CN" sz="3800">
                <a:solidFill>
                  <a:srgbClr val="3333FF"/>
                </a:solidFill>
                <a:latin typeface="Times New Roman" panose="02020603050405020304" pitchFamily="18" charset="0"/>
              </a:rPr>
              <a:t>many different ways</a:t>
            </a:r>
            <a:r>
              <a:rPr lang="en-US" altLang="zh-CN" sz="3800">
                <a:solidFill>
                  <a:srgbClr val="FF0000"/>
                </a:solidFill>
                <a:latin typeface="Times New Roman" panose="02020603050405020304" pitchFamily="18" charset="0"/>
              </a:rPr>
              <a:t>. We can </a:t>
            </a:r>
            <a:r>
              <a:rPr lang="en-US" altLang="zh-CN" sz="3800">
                <a:solidFill>
                  <a:srgbClr val="009900"/>
                </a:solidFill>
                <a:latin typeface="Times New Roman" panose="02020603050405020304" pitchFamily="18" charset="0"/>
              </a:rPr>
              <a:t>play games</a:t>
            </a:r>
            <a:r>
              <a:rPr lang="en-US" altLang="zh-CN" sz="3800">
                <a:solidFill>
                  <a:srgbClr val="FF0000"/>
                </a:solidFill>
                <a:latin typeface="Times New Roman" panose="02020603050405020304" pitchFamily="18" charset="0"/>
              </a:rPr>
              <a:t>, </a:t>
            </a:r>
            <a:r>
              <a:rPr lang="en-US" altLang="zh-CN" sz="3800">
                <a:solidFill>
                  <a:srgbClr val="009900"/>
                </a:solidFill>
                <a:latin typeface="Times New Roman" panose="02020603050405020304" pitchFamily="18" charset="0"/>
              </a:rPr>
              <a:t>write letters</a:t>
            </a:r>
            <a:r>
              <a:rPr lang="en-US" altLang="zh-CN" sz="3800">
                <a:solidFill>
                  <a:srgbClr val="FF0000"/>
                </a:solidFill>
                <a:latin typeface="Times New Roman" panose="02020603050405020304" pitchFamily="18" charset="0"/>
              </a:rPr>
              <a:t> and see</a:t>
            </a:r>
          </a:p>
          <a:p>
            <a:pPr eaLnBrk="1" fontAlgn="t" hangingPunct="1">
              <a:lnSpc>
                <a:spcPct val="110000"/>
              </a:lnSpc>
              <a:spcBef>
                <a:spcPct val="0"/>
              </a:spcBef>
              <a:buFont typeface="Wingdings" panose="05000000000000000000" pitchFamily="2" charset="2"/>
              <a:buNone/>
            </a:pPr>
            <a:r>
              <a:rPr lang="en-US" altLang="zh-CN" sz="3800">
                <a:solidFill>
                  <a:srgbClr val="FF0000"/>
                </a:solidFill>
                <a:latin typeface="Times New Roman" panose="02020603050405020304" pitchFamily="18" charset="0"/>
              </a:rPr>
              <a:t>films on computers.</a:t>
            </a:r>
          </a:p>
        </p:txBody>
      </p:sp>
      <p:pic>
        <p:nvPicPr>
          <p:cNvPr id="44048" name="Picture 16">
            <a:hlinkClick r:id="" action="ppaction://media"/>
            <a:extLst>
              <a:ext uri="{FF2B5EF4-FFF2-40B4-BE49-F238E27FC236}">
                <a16:creationId xmlns:a16="http://schemas.microsoft.com/office/drawing/2014/main" id="{8956864D-E458-B6C3-979E-46FFD863FB44}"/>
              </a:ext>
            </a:extLst>
          </p:cNvPr>
          <p:cNvPicPr>
            <a:picLocks noChangeAspect="1" noChangeArrowheads="1"/>
          </p:cNvPicPr>
          <p:nvPr>
            <a:audioFile r:link="rId6"/>
            <p:extLst>
              <p:ext uri="{DAA4B4D4-6D71-4841-9C94-3DE7FCFB9230}">
                <p14:media xmlns:p14="http://schemas.microsoft.com/office/powerpoint/2010/main" r:embed="rId5"/>
              </p:ext>
            </p:extLst>
          </p:nvPr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01075" y="5297488"/>
            <a:ext cx="508000" cy="50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push dir="r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665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916" fill="hold"/>
                                        <p:tgtEl>
                                          <p:spTgt spid="10665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6653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6653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0665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 nodeType="clickPar">
                      <p:stCondLst>
                        <p:cond delay="0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1952" fill="hold"/>
                                        <p:tgtEl>
                                          <p:spTgt spid="10665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6652"/>
                  </p:tgtEl>
                </p:cond>
              </p:nextCondLst>
            </p:seq>
            <p:audi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6652"/>
                </p:tgtEl>
              </p:cMediaNode>
            </p:audio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1065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 nodeType="clickPar">
                      <p:stCondLst>
                        <p:cond delay="0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066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066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2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4" dur="500"/>
                                        <p:tgtEl>
                                          <p:spTgt spid="1065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6526"/>
                  </p:tgtEl>
                </p:cond>
              </p:nextCondLst>
            </p:seq>
            <p:seq concurrent="1" nextAc="seek">
              <p:cTn id="25" restart="whenNotActive" fill="hold" evtFilter="cancelBubble" nodeType="interactiveSeq">
                <p:stCondLst>
                  <p:cond evt="onClick" delay="0">
                    <p:tgtEl>
                      <p:spTgt spid="1065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" fill="hold" nodeType="clickPar">
                      <p:stCondLst>
                        <p:cond delay="0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xit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9" dur="1000"/>
                                        <p:tgtEl>
                                          <p:spTgt spid="1066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/>
                                        <p:tgtEl>
                                          <p:spTgt spid="1066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6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33" presetID="5" presetClass="exit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34" dur="500"/>
                                        <p:tgtEl>
                                          <p:spTgt spid="1065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65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6527"/>
                  </p:tgtEl>
                </p:cond>
              </p:nextCondLst>
            </p:seq>
            <p:seq concurrent="1" nextAc="seek">
              <p:cTn id="36" restart="whenNotActive" fill="hold" evtFilter="cancelBubble" nodeType="interactiveSeq">
                <p:stCondLst>
                  <p:cond evt="onClick" delay="0">
                    <p:tgtEl>
                      <p:spTgt spid="10650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7" fill="hold" nodeType="clickPar">
                      <p:stCondLst>
                        <p:cond delay="0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6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1" dur="1000"/>
                                        <p:tgtEl>
                                          <p:spTgt spid="1066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43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5" dur="500"/>
                                        <p:tgtEl>
                                          <p:spTgt spid="1065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6502"/>
                  </p:tgtEl>
                </p:cond>
              </p:nextCondLst>
            </p:seq>
            <p:seq concurrent="1" nextAc="seek">
              <p:cTn id="46" restart="whenNotActive" fill="hold" evtFilter="cancelBubble" nodeType="interactiveSeq">
                <p:stCondLst>
                  <p:cond evt="onClick" delay="0">
                    <p:tgtEl>
                      <p:spTgt spid="10650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7" fill="hold" nodeType="clickPar">
                      <p:stCondLst>
                        <p:cond delay="0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4" presetClass="exit" presetSubtype="3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out)">
                                      <p:cBhvr>
                                        <p:cTn id="50" dur="1000"/>
                                        <p:tgtEl>
                                          <p:spTgt spid="1066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66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53" presetID="5" presetClass="exit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54" dur="500"/>
                                        <p:tgtEl>
                                          <p:spTgt spid="10650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65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6503"/>
                  </p:tgtEl>
                </p:cond>
              </p:nextCondLst>
            </p:seq>
          </p:childTnLst>
        </p:cTn>
      </p:par>
    </p:tnLst>
    <p:bldLst>
      <p:bldP spid="106644" grpId="0" animBg="1"/>
      <p:bldP spid="106644" grpId="1" animBg="1"/>
      <p:bldP spid="106603" grpId="0" animBg="1"/>
      <p:bldP spid="106603" grpId="1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2" name="Picture 4" descr="公司logo">
            <a:extLst>
              <a:ext uri="{FF2B5EF4-FFF2-40B4-BE49-F238E27FC236}">
                <a16:creationId xmlns:a16="http://schemas.microsoft.com/office/drawing/2014/main" id="{C89772FE-8127-D932-EF54-DB62D938424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61375" y="0"/>
            <a:ext cx="682625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8549" name="Rectangle 5">
            <a:extLst>
              <a:ext uri="{FF2B5EF4-FFF2-40B4-BE49-F238E27FC236}">
                <a16:creationId xmlns:a16="http://schemas.microsoft.com/office/drawing/2014/main" id="{3DE3756D-6D2B-4E03-24EF-96DA0D1BCE0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0825" y="692150"/>
            <a:ext cx="8424863" cy="792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indent="361950" algn="l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1366838" indent="-285750" algn="l">
              <a:spcBef>
                <a:spcPct val="20000"/>
              </a:spcBef>
              <a:buFont typeface="Tahoma" panose="020B0604030504040204" pitchFamily="34" charset="0"/>
              <a:buChar char="–"/>
              <a:defRPr sz="280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774825" indent="-228600" algn="l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2182813" indent="-228600" algn="l">
              <a:spcBef>
                <a:spcPct val="20000"/>
              </a:spcBef>
              <a:buFont typeface="Tahoma" panose="020B0604030504040204" pitchFamily="34" charset="0"/>
              <a:buChar char="–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590800" indent="-228600" algn="l">
              <a:spcBef>
                <a:spcPct val="20000"/>
              </a:spcBef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3048000" indent="-22860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3505200" indent="-22860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962400" indent="-22860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4419600" indent="-22860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10000"/>
              </a:lnSpc>
              <a:buClr>
                <a:schemeClr val="hlink"/>
              </a:buClr>
              <a:buSzPct val="120000"/>
              <a:buFontTx/>
              <a:buNone/>
              <a:defRPr/>
            </a:pPr>
            <a:r>
              <a:rPr lang="zh-CN" altLang="en-US" sz="2000" b="0">
                <a:effectLst/>
                <a:latin typeface="Times New Roman" panose="02020603050405020304" pitchFamily="18" charset="0"/>
              </a:rPr>
              <a:t>你希望了解和短文相关的信息，请根据以下提示提问。每个问题有 </a:t>
            </a:r>
            <a:r>
              <a:rPr lang="en-US" altLang="zh-CN" sz="2000">
                <a:effectLst/>
                <a:latin typeface="Times New Roman" panose="02020603050405020304" pitchFamily="18" charset="0"/>
              </a:rPr>
              <a:t>15</a:t>
            </a:r>
            <a:r>
              <a:rPr lang="en-US" altLang="zh-CN" sz="2000" b="0">
                <a:effectLst/>
                <a:latin typeface="Times New Roman" panose="02020603050405020304" pitchFamily="18" charset="0"/>
              </a:rPr>
              <a:t> </a:t>
            </a:r>
            <a:r>
              <a:rPr lang="zh-CN" altLang="en-US" sz="2000" b="0">
                <a:effectLst/>
                <a:latin typeface="Times New Roman" panose="02020603050405020304" pitchFamily="18" charset="0"/>
              </a:rPr>
              <a:t>秒钟的准备时间和 </a:t>
            </a:r>
            <a:r>
              <a:rPr lang="en-US" altLang="zh-CN" sz="2000">
                <a:effectLst/>
                <a:latin typeface="Times New Roman" panose="02020603050405020304" pitchFamily="18" charset="0"/>
              </a:rPr>
              <a:t>8</a:t>
            </a:r>
            <a:r>
              <a:rPr lang="en-US" altLang="zh-CN" sz="2000" b="0">
                <a:effectLst/>
                <a:latin typeface="Times New Roman" panose="02020603050405020304" pitchFamily="18" charset="0"/>
              </a:rPr>
              <a:t> </a:t>
            </a:r>
            <a:r>
              <a:rPr lang="zh-CN" altLang="en-US" sz="2000" b="0">
                <a:effectLst/>
                <a:latin typeface="Times New Roman" panose="02020603050405020304" pitchFamily="18" charset="0"/>
              </a:rPr>
              <a:t>秒钟的提问时间。</a:t>
            </a:r>
            <a:r>
              <a:rPr lang="zh-CN" altLang="en-US" sz="2000" b="0">
                <a:latin typeface="Times New Roman" panose="02020603050405020304" pitchFamily="18" charset="0"/>
              </a:rPr>
              <a:t> </a:t>
            </a:r>
          </a:p>
        </p:txBody>
      </p:sp>
      <p:sp>
        <p:nvSpPr>
          <p:cNvPr id="108560" name="Rectangle 16">
            <a:extLst>
              <a:ext uri="{FF2B5EF4-FFF2-40B4-BE49-F238E27FC236}">
                <a16:creationId xmlns:a16="http://schemas.microsoft.com/office/drawing/2014/main" id="{7BFFD94F-1D36-B18D-0937-16C2FB35E7C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4213" y="2060575"/>
            <a:ext cx="6048375" cy="576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algn="l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1366838" indent="-285750" algn="l">
              <a:spcBef>
                <a:spcPct val="20000"/>
              </a:spcBef>
              <a:buFont typeface="Tahoma" panose="020B0604030504040204" pitchFamily="34" charset="0"/>
              <a:buChar char="–"/>
              <a:defRPr sz="280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774825" indent="-228600" algn="l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2182813" indent="-228600" algn="l">
              <a:spcBef>
                <a:spcPct val="20000"/>
              </a:spcBef>
              <a:buFont typeface="Tahoma" panose="020B0604030504040204" pitchFamily="34" charset="0"/>
              <a:buChar char="–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590800" indent="-228600" algn="l">
              <a:spcBef>
                <a:spcPct val="20000"/>
              </a:spcBef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3048000" indent="-22860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3505200" indent="-22860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962400" indent="-22860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4419600" indent="-22860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Clr>
                <a:schemeClr val="hlink"/>
              </a:buClr>
              <a:buSzPct val="120000"/>
              <a:buFontTx/>
              <a:buNone/>
              <a:defRPr/>
            </a:pPr>
            <a:r>
              <a:rPr lang="zh-CN" altLang="en-US" sz="2800">
                <a:effectLst/>
                <a:latin typeface="宋体" panose="02010600030101010101" pitchFamily="2" charset="-122"/>
              </a:rPr>
              <a:t>请你准备第一个问题。</a:t>
            </a:r>
            <a:r>
              <a:rPr lang="zh-CN" altLang="en-US" b="0">
                <a:latin typeface="宋体" panose="02010600030101010101" pitchFamily="2" charset="-122"/>
              </a:rPr>
              <a:t> </a:t>
            </a:r>
          </a:p>
        </p:txBody>
      </p:sp>
      <p:sp>
        <p:nvSpPr>
          <p:cNvPr id="46085" name="Rectangle 17">
            <a:extLst>
              <a:ext uri="{FF2B5EF4-FFF2-40B4-BE49-F238E27FC236}">
                <a16:creationId xmlns:a16="http://schemas.microsoft.com/office/drawing/2014/main" id="{15F22E72-9A6B-EA9D-B0C0-6357125DD293}"/>
              </a:ext>
            </a:extLst>
          </p:cNvPr>
          <p:cNvSpPr>
            <a:spLocks noChangeArrowheads="1"/>
          </p:cNvSpPr>
          <p:nvPr/>
        </p:nvSpPr>
        <p:spPr bwMode="auto">
          <a:xfrm>
            <a:off x="827088" y="2781300"/>
            <a:ext cx="7561262" cy="576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marL="628650" indent="-628650">
              <a:spcBef>
                <a:spcPct val="20000"/>
              </a:spcBef>
              <a:buClr>
                <a:schemeClr val="hlink"/>
              </a:buClr>
              <a:buSzPct val="120000"/>
              <a:buChar char="•"/>
              <a:defRPr sz="3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1366838" indent="-285750">
              <a:spcBef>
                <a:spcPct val="20000"/>
              </a:spcBef>
              <a:buFont typeface="Tahoma" panose="020B0604030504040204" pitchFamily="34" charset="0"/>
              <a:buChar char="–"/>
              <a:defRPr sz="28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774825" indent="-228600">
              <a:spcBef>
                <a:spcPct val="20000"/>
              </a:spcBef>
              <a:buClr>
                <a:schemeClr val="hlink"/>
              </a:buClr>
              <a:buSzPct val="120000"/>
              <a:buChar char="•"/>
              <a:defRPr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2182813" indent="-228600">
              <a:spcBef>
                <a:spcPct val="20000"/>
              </a:spcBef>
              <a:buFont typeface="Tahoma" panose="020B0604030504040204" pitchFamily="34" charset="0"/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590800" indent="-228600">
              <a:spcBef>
                <a:spcPct val="20000"/>
              </a:spcBef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3048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3505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9624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4419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>
                <a:latin typeface="Times New Roman" panose="02020603050405020304" pitchFamily="18" charset="0"/>
              </a:rPr>
              <a:t>11. </a:t>
            </a:r>
            <a:r>
              <a:rPr lang="zh-CN" altLang="en-US" b="0">
                <a:latin typeface="Times New Roman" panose="02020603050405020304" pitchFamily="18" charset="0"/>
              </a:rPr>
              <a:t>你想知道计算机什么时候创造的，你问 </a:t>
            </a:r>
            <a:r>
              <a:rPr lang="en-US" altLang="zh-CN">
                <a:latin typeface="Times New Roman" panose="02020603050405020304" pitchFamily="18" charset="0"/>
              </a:rPr>
              <a:t>Teacher</a:t>
            </a:r>
            <a:r>
              <a:rPr lang="en-US" altLang="zh-CN" b="0"/>
              <a:t> </a:t>
            </a:r>
            <a:r>
              <a:rPr lang="zh-CN" altLang="en-US">
                <a:latin typeface="Times New Roman" panose="02020603050405020304" pitchFamily="18" charset="0"/>
              </a:rPr>
              <a:t>：</a:t>
            </a:r>
          </a:p>
        </p:txBody>
      </p:sp>
      <p:sp>
        <p:nvSpPr>
          <p:cNvPr id="108562" name="Rectangle 18">
            <a:extLst>
              <a:ext uri="{FF2B5EF4-FFF2-40B4-BE49-F238E27FC236}">
                <a16:creationId xmlns:a16="http://schemas.microsoft.com/office/drawing/2014/main" id="{3A59A296-02F0-EB73-7445-C8C7B8F8E118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4213" y="4365625"/>
            <a:ext cx="4032250" cy="576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algn="l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1366838" indent="-285750" algn="l">
              <a:spcBef>
                <a:spcPct val="20000"/>
              </a:spcBef>
              <a:buFont typeface="Tahoma" panose="020B0604030504040204" pitchFamily="34" charset="0"/>
              <a:buChar char="–"/>
              <a:defRPr sz="280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774825" indent="-228600" algn="l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2182813" indent="-228600" algn="l">
              <a:spcBef>
                <a:spcPct val="20000"/>
              </a:spcBef>
              <a:buFont typeface="Tahoma" panose="020B0604030504040204" pitchFamily="34" charset="0"/>
              <a:buChar char="–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590800" indent="-228600" algn="l">
              <a:spcBef>
                <a:spcPct val="20000"/>
              </a:spcBef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3048000" indent="-22860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3505200" indent="-22860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962400" indent="-22860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4419600" indent="-22860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Clr>
                <a:schemeClr val="hlink"/>
              </a:buClr>
              <a:buSzPct val="120000"/>
              <a:buFontTx/>
              <a:buNone/>
              <a:defRPr/>
            </a:pPr>
            <a:r>
              <a:rPr lang="zh-CN" altLang="en-US" sz="2800">
                <a:effectLst/>
                <a:latin typeface="宋体" panose="02010600030101010101" pitchFamily="2" charset="-122"/>
              </a:rPr>
              <a:t>请你准备第二个问题。</a:t>
            </a:r>
            <a:r>
              <a:rPr lang="zh-CN" altLang="en-US" sz="2800" b="0">
                <a:latin typeface="宋体" panose="02010600030101010101" pitchFamily="2" charset="-122"/>
              </a:rPr>
              <a:t> </a:t>
            </a:r>
          </a:p>
        </p:txBody>
      </p:sp>
      <p:sp>
        <p:nvSpPr>
          <p:cNvPr id="108563" name="Rectangle 19">
            <a:extLst>
              <a:ext uri="{FF2B5EF4-FFF2-40B4-BE49-F238E27FC236}">
                <a16:creationId xmlns:a16="http://schemas.microsoft.com/office/drawing/2014/main" id="{158A3CA0-8AFD-DBBA-7073-12028773C687}"/>
              </a:ext>
            </a:extLst>
          </p:cNvPr>
          <p:cNvSpPr>
            <a:spLocks noChangeArrowheads="1"/>
          </p:cNvSpPr>
          <p:nvPr/>
        </p:nvSpPr>
        <p:spPr bwMode="auto">
          <a:xfrm>
            <a:off x="827088" y="4941888"/>
            <a:ext cx="7561262" cy="10080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marL="628650" indent="-628650">
              <a:spcBef>
                <a:spcPct val="20000"/>
              </a:spcBef>
              <a:buClr>
                <a:schemeClr val="hlink"/>
              </a:buClr>
              <a:buSzPct val="120000"/>
              <a:buChar char="•"/>
              <a:defRPr sz="3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1366838" indent="-285750">
              <a:spcBef>
                <a:spcPct val="20000"/>
              </a:spcBef>
              <a:buFont typeface="Tahoma" panose="020B0604030504040204" pitchFamily="34" charset="0"/>
              <a:buChar char="–"/>
              <a:defRPr sz="28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774825" indent="-228600">
              <a:spcBef>
                <a:spcPct val="20000"/>
              </a:spcBef>
              <a:buClr>
                <a:schemeClr val="hlink"/>
              </a:buClr>
              <a:buSzPct val="120000"/>
              <a:buChar char="•"/>
              <a:defRPr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2182813" indent="-228600">
              <a:spcBef>
                <a:spcPct val="20000"/>
              </a:spcBef>
              <a:buFont typeface="Tahoma" panose="020B0604030504040204" pitchFamily="34" charset="0"/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590800" indent="-228600">
              <a:spcBef>
                <a:spcPct val="20000"/>
              </a:spcBef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3048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3505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9624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4419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>
                <a:latin typeface="Times New Roman" panose="02020603050405020304" pitchFamily="18" charset="0"/>
              </a:rPr>
              <a:t>12. </a:t>
            </a:r>
            <a:r>
              <a:rPr lang="zh-CN" altLang="en-US" b="0">
                <a:latin typeface="Times New Roman" panose="02020603050405020304" pitchFamily="18" charset="0"/>
              </a:rPr>
              <a:t>你想知道 </a:t>
            </a:r>
            <a:r>
              <a:rPr lang="en-US" altLang="zh-CN">
                <a:latin typeface="Times New Roman" panose="02020603050405020304" pitchFamily="18" charset="0"/>
              </a:rPr>
              <a:t>AI</a:t>
            </a:r>
            <a:r>
              <a:rPr lang="en-US" altLang="zh-CN" b="0">
                <a:latin typeface="Times New Roman" panose="02020603050405020304" pitchFamily="18" charset="0"/>
              </a:rPr>
              <a:t> </a:t>
            </a:r>
            <a:r>
              <a:rPr lang="zh-CN" altLang="en-US" b="0">
                <a:latin typeface="Times New Roman" panose="02020603050405020304" pitchFamily="18" charset="0"/>
              </a:rPr>
              <a:t>有什么作用，你问</a:t>
            </a:r>
            <a:r>
              <a:rPr lang="en-US" altLang="zh-CN">
                <a:latin typeface="Times New Roman" panose="02020603050405020304" pitchFamily="18" charset="0"/>
              </a:rPr>
              <a:t>Teacher</a:t>
            </a:r>
            <a:r>
              <a:rPr lang="en-US" altLang="zh-CN" b="0"/>
              <a:t> </a:t>
            </a:r>
            <a:r>
              <a:rPr lang="zh-CN" altLang="en-US" b="0">
                <a:latin typeface="Times New Roman" panose="02020603050405020304" pitchFamily="18" charset="0"/>
              </a:rPr>
              <a:t>：</a:t>
            </a:r>
            <a:r>
              <a:rPr lang="zh-CN" altLang="en-US" b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anose="02020603050405020304" pitchFamily="18" charset="0"/>
              </a:rPr>
              <a:t> </a:t>
            </a:r>
          </a:p>
        </p:txBody>
      </p:sp>
      <p:sp>
        <p:nvSpPr>
          <p:cNvPr id="46088" name="Rectangle 56">
            <a:extLst>
              <a:ext uri="{FF2B5EF4-FFF2-40B4-BE49-F238E27FC236}">
                <a16:creationId xmlns:a16="http://schemas.microsoft.com/office/drawing/2014/main" id="{31E0E3BE-3FF5-EBC4-3192-8512C94586A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9850" y="63500"/>
            <a:ext cx="5256213" cy="431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hlink"/>
              </a:buClr>
              <a:buSzPct val="120000"/>
              <a:buChar char="•"/>
              <a:defRPr sz="3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1366838" indent="-285750">
              <a:spcBef>
                <a:spcPct val="20000"/>
              </a:spcBef>
              <a:buFont typeface="Tahoma" panose="020B0604030504040204" pitchFamily="34" charset="0"/>
              <a:buChar char="–"/>
              <a:defRPr sz="28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774825" indent="-228600">
              <a:spcBef>
                <a:spcPct val="20000"/>
              </a:spcBef>
              <a:buClr>
                <a:schemeClr val="hlink"/>
              </a:buClr>
              <a:buSzPct val="120000"/>
              <a:buChar char="•"/>
              <a:defRPr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2182813" indent="-228600">
              <a:spcBef>
                <a:spcPct val="20000"/>
              </a:spcBef>
              <a:buFont typeface="Tahoma" panose="020B0604030504040204" pitchFamily="34" charset="0"/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590800" indent="-228600">
              <a:spcBef>
                <a:spcPct val="20000"/>
              </a:spcBef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3048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3505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9624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4419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zh-CN" altLang="en-US" sz="2000">
                <a:latin typeface="宋体" panose="02010600030101010101" pitchFamily="2" charset="-122"/>
              </a:rPr>
              <a:t>第二节 提问（共 </a:t>
            </a:r>
            <a:r>
              <a:rPr lang="en-US" altLang="zh-CN" sz="2000">
                <a:latin typeface="宋体" panose="02010600030101010101" pitchFamily="2" charset="-122"/>
              </a:rPr>
              <a:t>3 </a:t>
            </a:r>
            <a:r>
              <a:rPr lang="zh-CN" altLang="en-US" sz="2000">
                <a:latin typeface="宋体" panose="02010600030101010101" pitchFamily="2" charset="-122"/>
              </a:rPr>
              <a:t>分，每小题 </a:t>
            </a:r>
            <a:r>
              <a:rPr lang="en-US" altLang="zh-CN" sz="2000">
                <a:latin typeface="宋体" panose="02010600030101010101" pitchFamily="2" charset="-122"/>
              </a:rPr>
              <a:t>1.5 </a:t>
            </a:r>
            <a:r>
              <a:rPr lang="zh-CN" altLang="en-US" sz="2000">
                <a:latin typeface="宋体" panose="02010600030101010101" pitchFamily="2" charset="-122"/>
              </a:rPr>
              <a:t>分）</a:t>
            </a:r>
          </a:p>
        </p:txBody>
      </p:sp>
      <p:pic>
        <p:nvPicPr>
          <p:cNvPr id="108601" name="Picture 57">
            <a:hlinkClick r:id="" action="ppaction://media"/>
            <a:extLst>
              <a:ext uri="{FF2B5EF4-FFF2-40B4-BE49-F238E27FC236}">
                <a16:creationId xmlns:a16="http://schemas.microsoft.com/office/drawing/2014/main" id="{F5162AD9-630E-CA95-9C7A-20388BC33A75}"/>
              </a:ext>
            </a:extLst>
          </p:cNvPr>
          <p:cNvPicPr>
            <a:picLocks noChangeAspect="1" noChangeArrowheads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3800" y="115888"/>
            <a:ext cx="431800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8602" name="Picture 58">
            <a:hlinkClick r:id="" action="ppaction://media"/>
            <a:extLst>
              <a:ext uri="{FF2B5EF4-FFF2-40B4-BE49-F238E27FC236}">
                <a16:creationId xmlns:a16="http://schemas.microsoft.com/office/drawing/2014/main" id="{16C5AE34-D9EC-432F-BFA9-FAAC7B90D50F}"/>
              </a:ext>
            </a:extLst>
          </p:cNvPr>
          <p:cNvPicPr>
            <a:picLocks noChangeAspect="1" noChangeArrowheads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9700" y="1052513"/>
            <a:ext cx="431800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push dir="r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860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104" fill="hold"/>
                                        <p:tgtEl>
                                          <p:spTgt spid="10860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8601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8601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0860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 nodeType="clickPar">
                      <p:stCondLst>
                        <p:cond delay="0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14516" fill="hold"/>
                                        <p:tgtEl>
                                          <p:spTgt spid="10860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8602"/>
                  </p:tgtEl>
                </p:cond>
              </p:nextCondLst>
            </p:seq>
            <p:audi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8602"/>
                </p:tgtEl>
              </p:cMediaNode>
            </p:audio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2588" name="Picture 12">
            <a:hlinkClick r:id="" action="ppaction://media"/>
            <a:extLst>
              <a:ext uri="{FF2B5EF4-FFF2-40B4-BE49-F238E27FC236}">
                <a16:creationId xmlns:a16="http://schemas.microsoft.com/office/drawing/2014/main" id="{AB512A61-B19E-BEEF-60AD-4A643D5543BD}"/>
              </a:ext>
            </a:extLst>
          </p:cNvPr>
          <p:cNvPicPr>
            <a:picLocks noChangeAspect="1" noChangeArrowheads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04250" y="11588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2587" name="Picture 11">
            <a:hlinkClick r:id="" action="ppaction://media"/>
            <a:extLst>
              <a:ext uri="{FF2B5EF4-FFF2-40B4-BE49-F238E27FC236}">
                <a16:creationId xmlns:a16="http://schemas.microsoft.com/office/drawing/2014/main" id="{3CD4A9AF-E7DA-8875-2FD8-0186341832A6}"/>
              </a:ext>
            </a:extLst>
          </p:cNvPr>
          <p:cNvPicPr>
            <a:picLocks noChangeAspect="1" noChangeArrowheads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75688" y="11588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8132" name="Picture 2" descr="公司logo">
            <a:extLst>
              <a:ext uri="{FF2B5EF4-FFF2-40B4-BE49-F238E27FC236}">
                <a16:creationId xmlns:a16="http://schemas.microsoft.com/office/drawing/2014/main" id="{4C507E6B-EFA3-26FB-7637-3AD394EE8E7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61375" y="0"/>
            <a:ext cx="682625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8133" name="Rectangle 3">
            <a:extLst>
              <a:ext uri="{FF2B5EF4-FFF2-40B4-BE49-F238E27FC236}">
                <a16:creationId xmlns:a16="http://schemas.microsoft.com/office/drawing/2014/main" id="{47420DEC-29C4-12F5-91FD-C5055E1467A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5288" y="620713"/>
            <a:ext cx="4681537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BCBC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 indent="447675">
              <a:spcBef>
                <a:spcPct val="20000"/>
              </a:spcBef>
              <a:buClr>
                <a:schemeClr val="hlink"/>
              </a:buClr>
              <a:buSzPct val="120000"/>
              <a:buChar char="•"/>
              <a:defRPr sz="3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627063" indent="-285750">
              <a:spcBef>
                <a:spcPct val="20000"/>
              </a:spcBef>
              <a:buFont typeface="Tahoma" panose="020B0604030504040204" pitchFamily="34" charset="0"/>
              <a:buChar char="–"/>
              <a:defRPr sz="28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SzPct val="120000"/>
              <a:buChar char="•"/>
              <a:defRPr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Tahoma" panose="020B0604030504040204" pitchFamily="34" charset="0"/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zh-CN" altLang="en-US" sz="2800">
                <a:latin typeface="Times New Roman" panose="02020603050405020304" pitchFamily="18" charset="0"/>
              </a:rPr>
              <a:t>请你准备第一个问题。</a:t>
            </a:r>
          </a:p>
        </p:txBody>
      </p:sp>
      <p:sp>
        <p:nvSpPr>
          <p:cNvPr id="48134" name="Rectangle 4">
            <a:extLst>
              <a:ext uri="{FF2B5EF4-FFF2-40B4-BE49-F238E27FC236}">
                <a16:creationId xmlns:a16="http://schemas.microsoft.com/office/drawing/2014/main" id="{9CDFD90D-A03B-7A5E-3CE7-47CEF4BBB99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87450" y="4443413"/>
            <a:ext cx="6696075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BCBC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120000"/>
              <a:buChar char="•"/>
              <a:defRPr sz="3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Tahoma" panose="020B0604030504040204" pitchFamily="34" charset="0"/>
              <a:buChar char="–"/>
              <a:defRPr sz="28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SzPct val="120000"/>
              <a:buChar char="•"/>
              <a:defRPr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Tahoma" panose="020B0604030504040204" pitchFamily="34" charset="0"/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3600">
                <a:latin typeface="Times New Roman" panose="02020603050405020304" pitchFamily="18" charset="0"/>
              </a:rPr>
              <a:t>Answer:_____________________</a:t>
            </a:r>
          </a:p>
        </p:txBody>
      </p:sp>
      <p:sp>
        <p:nvSpPr>
          <p:cNvPr id="152581" name="Rectangle 5">
            <a:extLst>
              <a:ext uri="{FF2B5EF4-FFF2-40B4-BE49-F238E27FC236}">
                <a16:creationId xmlns:a16="http://schemas.microsoft.com/office/drawing/2014/main" id="{E99970A2-51EF-CF7C-CC1F-90ED7EF4593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43213" y="3630613"/>
            <a:ext cx="5113337" cy="1311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BCBC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120000"/>
              <a:buChar char="•"/>
              <a:defRPr sz="3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Tahoma" panose="020B0604030504040204" pitchFamily="34" charset="0"/>
              <a:buChar char="–"/>
              <a:defRPr sz="28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SzPct val="120000"/>
              <a:buChar char="•"/>
              <a:defRPr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Tahoma" panose="020B0604030504040204" pitchFamily="34" charset="0"/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4000">
                <a:solidFill>
                  <a:srgbClr val="FF0000"/>
                </a:solidFill>
                <a:latin typeface="Times New Roman" panose="02020603050405020304" pitchFamily="18" charset="0"/>
              </a:rPr>
              <a:t>When was the computer created?</a:t>
            </a:r>
          </a:p>
        </p:txBody>
      </p:sp>
      <p:sp>
        <p:nvSpPr>
          <p:cNvPr id="48136" name="Rectangle 7">
            <a:extLst>
              <a:ext uri="{FF2B5EF4-FFF2-40B4-BE49-F238E27FC236}">
                <a16:creationId xmlns:a16="http://schemas.microsoft.com/office/drawing/2014/main" id="{A061D939-A4ED-518A-00F7-AED39011B44F}"/>
              </a:ext>
            </a:extLst>
          </p:cNvPr>
          <p:cNvSpPr>
            <a:spLocks noChangeArrowheads="1"/>
          </p:cNvSpPr>
          <p:nvPr/>
        </p:nvSpPr>
        <p:spPr bwMode="auto">
          <a:xfrm>
            <a:off x="971550" y="1412875"/>
            <a:ext cx="7561263" cy="1008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marL="628650" indent="-628650">
              <a:spcBef>
                <a:spcPct val="20000"/>
              </a:spcBef>
              <a:buClr>
                <a:schemeClr val="hlink"/>
              </a:buClr>
              <a:buSzPct val="120000"/>
              <a:buChar char="•"/>
              <a:defRPr sz="3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1366838" indent="-285750">
              <a:spcBef>
                <a:spcPct val="20000"/>
              </a:spcBef>
              <a:buFont typeface="Tahoma" panose="020B0604030504040204" pitchFamily="34" charset="0"/>
              <a:buChar char="–"/>
              <a:defRPr sz="28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774825" indent="-228600">
              <a:spcBef>
                <a:spcPct val="20000"/>
              </a:spcBef>
              <a:buClr>
                <a:schemeClr val="hlink"/>
              </a:buClr>
              <a:buSzPct val="120000"/>
              <a:buChar char="•"/>
              <a:defRPr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2182813" indent="-228600">
              <a:spcBef>
                <a:spcPct val="20000"/>
              </a:spcBef>
              <a:buFont typeface="Tahoma" panose="020B0604030504040204" pitchFamily="34" charset="0"/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590800" indent="-228600">
              <a:spcBef>
                <a:spcPct val="20000"/>
              </a:spcBef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3048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3505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9624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4419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>
                <a:latin typeface="Times New Roman" panose="02020603050405020304" pitchFamily="18" charset="0"/>
              </a:rPr>
              <a:t>11. </a:t>
            </a:r>
            <a:r>
              <a:rPr lang="zh-CN" altLang="en-US" b="0">
                <a:latin typeface="Times New Roman" panose="02020603050405020304" pitchFamily="18" charset="0"/>
              </a:rPr>
              <a:t>你想知道计算机什么时候创造的，你问 </a:t>
            </a:r>
            <a:r>
              <a:rPr lang="en-US" altLang="zh-CN">
                <a:latin typeface="Times New Roman" panose="02020603050405020304" pitchFamily="18" charset="0"/>
              </a:rPr>
              <a:t>Teacher</a:t>
            </a:r>
            <a:r>
              <a:rPr lang="en-US" altLang="zh-CN" b="0"/>
              <a:t> </a:t>
            </a:r>
            <a:r>
              <a:rPr lang="zh-CN" altLang="en-US">
                <a:latin typeface="Times New Roman" panose="02020603050405020304" pitchFamily="18" charset="0"/>
              </a:rPr>
              <a:t>：</a:t>
            </a:r>
            <a:r>
              <a:rPr lang="en-US" altLang="zh-CN">
                <a:latin typeface="Times New Roman" panose="02020603050405020304" pitchFamily="18" charset="0"/>
              </a:rPr>
              <a:t> </a:t>
            </a:r>
            <a:endParaRPr lang="zh-CN" altLang="en-US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ransition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25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25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9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52587"/>
                </p:tgtEl>
              </p:cMediaNode>
            </p:audio>
            <p:audio>
              <p:cMediaNode>
                <p:cTn id="10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52588"/>
                </p:tgtEl>
              </p:cMediaNode>
            </p:audio>
          </p:childTnLst>
        </p:cTn>
      </p:par>
    </p:tnLst>
    <p:bldLst>
      <p:bldP spid="152581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9630" name="Picture 62">
            <a:hlinkClick r:id="" action="ppaction://media"/>
            <a:extLst>
              <a:ext uri="{FF2B5EF4-FFF2-40B4-BE49-F238E27FC236}">
                <a16:creationId xmlns:a16="http://schemas.microsoft.com/office/drawing/2014/main" id="{206A77B6-9A7C-412E-5E36-4ADB784A0158}"/>
              </a:ext>
            </a:extLst>
          </p:cNvPr>
          <p:cNvPicPr>
            <a:picLocks noChangeAspect="1" noChangeArrowheads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75688" y="11588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9629" name="Picture 61">
            <a:hlinkClick r:id="" action="ppaction://media"/>
            <a:extLst>
              <a:ext uri="{FF2B5EF4-FFF2-40B4-BE49-F238E27FC236}">
                <a16:creationId xmlns:a16="http://schemas.microsoft.com/office/drawing/2014/main" id="{13FBAEE9-A88B-EDD7-1734-5E820ACAE925}"/>
              </a:ext>
            </a:extLst>
          </p:cNvPr>
          <p:cNvPicPr>
            <a:picLocks noChangeAspect="1" noChangeArrowheads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75688" y="11588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0180" name="Picture 2" descr="公司logo">
            <a:extLst>
              <a:ext uri="{FF2B5EF4-FFF2-40B4-BE49-F238E27FC236}">
                <a16:creationId xmlns:a16="http://schemas.microsoft.com/office/drawing/2014/main" id="{6659A487-3C2F-76B0-74D4-4FD3C402D9A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61375" y="0"/>
            <a:ext cx="682625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0181" name="Rectangle 4">
            <a:extLst>
              <a:ext uri="{FF2B5EF4-FFF2-40B4-BE49-F238E27FC236}">
                <a16:creationId xmlns:a16="http://schemas.microsoft.com/office/drawing/2014/main" id="{6D9D22E2-736F-86D0-6823-3B4ED51835F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5288" y="620713"/>
            <a:ext cx="4681537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BCBC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 indent="447675">
              <a:spcBef>
                <a:spcPct val="20000"/>
              </a:spcBef>
              <a:buClr>
                <a:schemeClr val="hlink"/>
              </a:buClr>
              <a:buSzPct val="120000"/>
              <a:buChar char="•"/>
              <a:defRPr sz="3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627063" indent="-285750">
              <a:spcBef>
                <a:spcPct val="20000"/>
              </a:spcBef>
              <a:buFont typeface="Tahoma" panose="020B0604030504040204" pitchFamily="34" charset="0"/>
              <a:buChar char="–"/>
              <a:defRPr sz="28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SzPct val="120000"/>
              <a:buChar char="•"/>
              <a:defRPr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Tahoma" panose="020B0604030504040204" pitchFamily="34" charset="0"/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zh-CN" altLang="en-US" sz="2800">
                <a:latin typeface="Times New Roman" panose="02020603050405020304" pitchFamily="18" charset="0"/>
              </a:rPr>
              <a:t>请你准备第二个问题。</a:t>
            </a:r>
          </a:p>
        </p:txBody>
      </p:sp>
      <p:sp>
        <p:nvSpPr>
          <p:cNvPr id="50182" name="Rectangle 6">
            <a:extLst>
              <a:ext uri="{FF2B5EF4-FFF2-40B4-BE49-F238E27FC236}">
                <a16:creationId xmlns:a16="http://schemas.microsoft.com/office/drawing/2014/main" id="{5AEBF82A-744B-7A93-8600-193E57DC09A1}"/>
              </a:ext>
            </a:extLst>
          </p:cNvPr>
          <p:cNvSpPr>
            <a:spLocks noChangeArrowheads="1"/>
          </p:cNvSpPr>
          <p:nvPr/>
        </p:nvSpPr>
        <p:spPr bwMode="auto">
          <a:xfrm>
            <a:off x="971550" y="4437063"/>
            <a:ext cx="6696075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BCBC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120000"/>
              <a:buChar char="•"/>
              <a:defRPr sz="3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Tahoma" panose="020B0604030504040204" pitchFamily="34" charset="0"/>
              <a:buChar char="–"/>
              <a:defRPr sz="28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SzPct val="120000"/>
              <a:buChar char="•"/>
              <a:defRPr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Tahoma" panose="020B0604030504040204" pitchFamily="34" charset="0"/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3600">
                <a:latin typeface="Times New Roman" panose="02020603050405020304" pitchFamily="18" charset="0"/>
              </a:rPr>
              <a:t>Answer:_____________________</a:t>
            </a:r>
          </a:p>
        </p:txBody>
      </p:sp>
      <p:sp>
        <p:nvSpPr>
          <p:cNvPr id="109575" name="Rectangle 7">
            <a:extLst>
              <a:ext uri="{FF2B5EF4-FFF2-40B4-BE49-F238E27FC236}">
                <a16:creationId xmlns:a16="http://schemas.microsoft.com/office/drawing/2014/main" id="{2BA1E942-C470-E2F6-5FA8-F2BEF29D821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00338" y="3630613"/>
            <a:ext cx="5040312" cy="1311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BCBC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120000"/>
              <a:buChar char="•"/>
              <a:defRPr sz="3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Tahoma" panose="020B0604030504040204" pitchFamily="34" charset="0"/>
              <a:buChar char="–"/>
              <a:defRPr sz="28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SzPct val="120000"/>
              <a:buChar char="•"/>
              <a:defRPr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Tahoma" panose="020B0604030504040204" pitchFamily="34" charset="0"/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4000">
                <a:solidFill>
                  <a:srgbClr val="FF0000"/>
                </a:solidFill>
                <a:latin typeface="Times New Roman" panose="02020603050405020304" pitchFamily="18" charset="0"/>
              </a:rPr>
              <a:t>What can AI be used for?</a:t>
            </a:r>
          </a:p>
        </p:txBody>
      </p:sp>
      <p:sp>
        <p:nvSpPr>
          <p:cNvPr id="109625" name="Rectangle 57">
            <a:extLst>
              <a:ext uri="{FF2B5EF4-FFF2-40B4-BE49-F238E27FC236}">
                <a16:creationId xmlns:a16="http://schemas.microsoft.com/office/drawing/2014/main" id="{A7EEEF1B-65F3-733F-4AFF-5CD681E94CBA}"/>
              </a:ext>
            </a:extLst>
          </p:cNvPr>
          <p:cNvSpPr>
            <a:spLocks noChangeArrowheads="1"/>
          </p:cNvSpPr>
          <p:nvPr/>
        </p:nvSpPr>
        <p:spPr bwMode="auto">
          <a:xfrm>
            <a:off x="971550" y="1341438"/>
            <a:ext cx="7561263" cy="10080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marL="628650" indent="-628650">
              <a:spcBef>
                <a:spcPct val="20000"/>
              </a:spcBef>
              <a:buClr>
                <a:schemeClr val="hlink"/>
              </a:buClr>
              <a:buSzPct val="120000"/>
              <a:buChar char="•"/>
              <a:defRPr sz="3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1366838" indent="-285750">
              <a:spcBef>
                <a:spcPct val="20000"/>
              </a:spcBef>
              <a:buFont typeface="Tahoma" panose="020B0604030504040204" pitchFamily="34" charset="0"/>
              <a:buChar char="–"/>
              <a:defRPr sz="28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774825" indent="-228600">
              <a:spcBef>
                <a:spcPct val="20000"/>
              </a:spcBef>
              <a:buClr>
                <a:schemeClr val="hlink"/>
              </a:buClr>
              <a:buSzPct val="120000"/>
              <a:buChar char="•"/>
              <a:defRPr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2182813" indent="-228600">
              <a:spcBef>
                <a:spcPct val="20000"/>
              </a:spcBef>
              <a:buFont typeface="Tahoma" panose="020B0604030504040204" pitchFamily="34" charset="0"/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590800" indent="-228600">
              <a:spcBef>
                <a:spcPct val="20000"/>
              </a:spcBef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3048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3505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9624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4419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>
                <a:latin typeface="Times New Roman" panose="02020603050405020304" pitchFamily="18" charset="0"/>
              </a:rPr>
              <a:t>12. </a:t>
            </a:r>
            <a:r>
              <a:rPr lang="zh-CN" altLang="en-US" b="0">
                <a:latin typeface="Times New Roman" panose="02020603050405020304" pitchFamily="18" charset="0"/>
              </a:rPr>
              <a:t>你想知道 </a:t>
            </a:r>
            <a:r>
              <a:rPr lang="en-US" altLang="zh-CN">
                <a:latin typeface="Times New Roman" panose="02020603050405020304" pitchFamily="18" charset="0"/>
              </a:rPr>
              <a:t>AI</a:t>
            </a:r>
            <a:r>
              <a:rPr lang="en-US" altLang="zh-CN" b="0">
                <a:latin typeface="Times New Roman" panose="02020603050405020304" pitchFamily="18" charset="0"/>
              </a:rPr>
              <a:t> </a:t>
            </a:r>
            <a:r>
              <a:rPr lang="zh-CN" altLang="en-US" b="0">
                <a:latin typeface="Times New Roman" panose="02020603050405020304" pitchFamily="18" charset="0"/>
              </a:rPr>
              <a:t>有什么作用，你问</a:t>
            </a:r>
            <a:r>
              <a:rPr lang="en-US" altLang="zh-CN">
                <a:latin typeface="Times New Roman" panose="02020603050405020304" pitchFamily="18" charset="0"/>
              </a:rPr>
              <a:t>Teacher</a:t>
            </a:r>
            <a:r>
              <a:rPr lang="en-US" altLang="zh-CN" b="0"/>
              <a:t> </a:t>
            </a:r>
            <a:r>
              <a:rPr lang="zh-CN" altLang="en-US" b="0">
                <a:latin typeface="Times New Roman" panose="02020603050405020304" pitchFamily="18" charset="0"/>
              </a:rPr>
              <a:t>：</a:t>
            </a:r>
            <a:r>
              <a:rPr lang="zh-CN" altLang="en-US" b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anose="02020603050405020304" pitchFamily="18" charset="0"/>
              </a:rPr>
              <a:t> </a:t>
            </a:r>
          </a:p>
        </p:txBody>
      </p:sp>
    </p:spTree>
  </p:cSld>
  <p:clrMapOvr>
    <a:masterClrMapping/>
  </p:clrMapOvr>
  <p:transition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095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095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9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9629"/>
                </p:tgtEl>
              </p:cMediaNode>
            </p:audio>
            <p:audio>
              <p:cMediaNode>
                <p:cTn id="10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9630"/>
                </p:tgtEl>
              </p:cMediaNode>
            </p:audio>
          </p:childTnLst>
        </p:cTn>
      </p:par>
    </p:tnLst>
    <p:bldLst>
      <p:bldP spid="109575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Rectangle 2">
            <a:extLst>
              <a:ext uri="{FF2B5EF4-FFF2-40B4-BE49-F238E27FC236}">
                <a16:creationId xmlns:a16="http://schemas.microsoft.com/office/drawing/2014/main" id="{32585FA5-BDF8-57FB-5D7C-81469349247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051050" y="2476500"/>
            <a:ext cx="5257800" cy="1384300"/>
          </a:xfrm>
        </p:spPr>
        <p:txBody>
          <a:bodyPr/>
          <a:lstStyle/>
          <a:p>
            <a:pPr algn="ctr" eaLnBrk="1" hangingPunct="1">
              <a:defRPr/>
            </a:pPr>
            <a:r>
              <a:rPr lang="zh-CN" altLang="en-US" sz="7200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谢   谢！</a:t>
            </a:r>
          </a:p>
        </p:txBody>
      </p:sp>
      <p:sp>
        <p:nvSpPr>
          <p:cNvPr id="52227" name="Rectangle 10">
            <a:extLst>
              <a:ext uri="{FF2B5EF4-FFF2-40B4-BE49-F238E27FC236}">
                <a16:creationId xmlns:a16="http://schemas.microsoft.com/office/drawing/2014/main" id="{2C574591-2F0A-2451-D2F1-9CAF1A96E75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9750" y="6092825"/>
            <a:ext cx="82804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BCBC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120000"/>
              <a:buChar char="•"/>
              <a:defRPr sz="3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Tahoma" panose="020B0604030504040204" pitchFamily="34" charset="0"/>
              <a:buChar char="–"/>
              <a:defRPr sz="28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SzPct val="120000"/>
              <a:buChar char="•"/>
              <a:defRPr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Tahoma" panose="020B0604030504040204" pitchFamily="34" charset="0"/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zh-CN" altLang="en-US">
                <a:latin typeface="Times New Roman" panose="02020603050405020304" pitchFamily="18" charset="0"/>
              </a:rPr>
              <a:t>版权所有</a:t>
            </a:r>
            <a:r>
              <a:rPr lang="en-US" altLang="zh-CN">
                <a:latin typeface="宋体" panose="02010600030101010101" pitchFamily="2" charset="-122"/>
              </a:rPr>
              <a:t>©</a:t>
            </a:r>
            <a:r>
              <a:rPr lang="zh-CN" altLang="en-US">
                <a:latin typeface="Times New Roman" panose="02020603050405020304" pitchFamily="18" charset="0"/>
              </a:rPr>
              <a:t>：深圳市浩锐科软件有限责任公司</a:t>
            </a:r>
          </a:p>
        </p:txBody>
      </p:sp>
      <p:sp>
        <p:nvSpPr>
          <p:cNvPr id="111627" name="Rectangle 11">
            <a:extLst>
              <a:ext uri="{FF2B5EF4-FFF2-40B4-BE49-F238E27FC236}">
                <a16:creationId xmlns:a16="http://schemas.microsoft.com/office/drawing/2014/main" id="{EA0F3066-2B84-ED95-01C8-14304580EF8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8313" y="5445125"/>
            <a:ext cx="82804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BCBC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en-US" altLang="zh-CN" sz="3200"/>
              <a:t>QQ</a:t>
            </a:r>
            <a:r>
              <a:rPr lang="zh-CN" altLang="en-US" sz="3200"/>
              <a:t>：</a:t>
            </a:r>
            <a:r>
              <a:rPr lang="en-US" altLang="zh-CN" sz="3200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1016677392</a:t>
            </a:r>
            <a:r>
              <a:rPr lang="zh-CN" altLang="en-US" sz="3200"/>
              <a:t>；智慧热线：</a:t>
            </a:r>
            <a:r>
              <a:rPr lang="en-US" altLang="zh-CN" sz="3200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0755-88861236</a:t>
            </a:r>
          </a:p>
        </p:txBody>
      </p:sp>
      <p:pic>
        <p:nvPicPr>
          <p:cNvPr id="52229" name="Picture 20" descr="微信客服">
            <a:extLst>
              <a:ext uri="{FF2B5EF4-FFF2-40B4-BE49-F238E27FC236}">
                <a16:creationId xmlns:a16="http://schemas.microsoft.com/office/drawing/2014/main" id="{45582496-5AC6-7AB2-234B-E3D90F354A5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2238" y="0"/>
            <a:ext cx="1401762" cy="162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2230" name="Picture 21" descr="三人行网">
            <a:extLst>
              <a:ext uri="{FF2B5EF4-FFF2-40B4-BE49-F238E27FC236}">
                <a16:creationId xmlns:a16="http://schemas.microsoft.com/office/drawing/2014/main" id="{3560AFB9-6720-473F-3771-D66F0695AEE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460500" cy="1700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1638" name="Rectangle 22">
            <a:hlinkClick r:id="rId5"/>
            <a:extLst>
              <a:ext uri="{FF2B5EF4-FFF2-40B4-BE49-F238E27FC236}">
                <a16:creationId xmlns:a16="http://schemas.microsoft.com/office/drawing/2014/main" id="{944F5DF4-40FB-86E0-A4C2-FA0E0C75EDC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63713" y="188913"/>
            <a:ext cx="5616575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BCBC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zh-CN" altLang="en-US" sz="2400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三人行网</a:t>
            </a:r>
            <a:r>
              <a:rPr lang="en-US" altLang="zh-CN" sz="2400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(i3men.com)</a:t>
            </a:r>
          </a:p>
          <a:p>
            <a:pPr algn="ctr" eaLnBrk="1" hangingPunct="1">
              <a:defRPr/>
            </a:pPr>
            <a:r>
              <a:rPr lang="zh-CN" altLang="en-US" sz="2400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视听阅读</a:t>
            </a:r>
            <a:r>
              <a:rPr lang="zh-CN" altLang="en-US" sz="2400"/>
              <a:t>与</a:t>
            </a:r>
            <a:r>
              <a:rPr lang="zh-CN" altLang="en-US" sz="2400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听说训练、考试</a:t>
            </a:r>
            <a:r>
              <a:rPr lang="zh-CN" altLang="en-US" sz="2400">
                <a:solidFill>
                  <a:srgbClr val="0000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融合平台</a:t>
            </a:r>
            <a:r>
              <a:rPr lang="zh-CN" altLang="en-US" sz="2400"/>
              <a:t>。</a:t>
            </a:r>
            <a:endParaRPr lang="zh-CN" altLang="en-US" sz="2400">
              <a:solidFill>
                <a:srgbClr val="FF33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>
    <p:push dir="r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682" name="Picture 178">
            <a:hlinkClick r:id="" action="ppaction://media"/>
            <a:extLst>
              <a:ext uri="{FF2B5EF4-FFF2-40B4-BE49-F238E27FC236}">
                <a16:creationId xmlns:a16="http://schemas.microsoft.com/office/drawing/2014/main" id="{49290494-702F-732D-E3ED-B958C683DC46}"/>
              </a:ext>
            </a:extLst>
          </p:cNvPr>
          <p:cNvPicPr>
            <a:picLocks noChangeAspect="1" noChangeArrowheads="1"/>
          </p:cNvPicPr>
          <p:nvPr>
            <p:ph sz="quarter" idx="3"/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8947150" y="188913"/>
            <a:ext cx="196850" cy="1968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1680" name="Picture 176">
            <a:hlinkClick r:id="" action="ppaction://media"/>
            <a:extLst>
              <a:ext uri="{FF2B5EF4-FFF2-40B4-BE49-F238E27FC236}">
                <a16:creationId xmlns:a16="http://schemas.microsoft.com/office/drawing/2014/main" id="{28189E8D-B4FB-6941-CF6F-E4E4876EF75E}"/>
              </a:ext>
            </a:extLst>
          </p:cNvPr>
          <p:cNvPicPr>
            <a:picLocks noChangeAspect="1" noChangeArrowheads="1"/>
          </p:cNvPicPr>
          <p:nvPr>
            <p:ph sz="quarter" idx="2"/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8675688" y="115888"/>
            <a:ext cx="215900" cy="2159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1506" name="Rectangle 2">
            <a:extLst>
              <a:ext uri="{FF2B5EF4-FFF2-40B4-BE49-F238E27FC236}">
                <a16:creationId xmlns:a16="http://schemas.microsoft.com/office/drawing/2014/main" id="{EDE947DE-3637-0AFC-7A08-A140DF53B82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34925" y="44450"/>
            <a:ext cx="4140200" cy="476250"/>
          </a:xfrm>
        </p:spPr>
        <p:txBody>
          <a:bodyPr/>
          <a:lstStyle/>
          <a:p>
            <a:pPr eaLnBrk="1" hangingPunct="1">
              <a:defRPr/>
            </a:pPr>
            <a:r>
              <a:rPr lang="zh-CN" altLang="en-US" sz="2800" b="1">
                <a:effectLst/>
                <a:latin typeface="Times New Roman" panose="02020603050405020304" pitchFamily="18" charset="0"/>
              </a:rPr>
              <a:t>一、模仿朗读（共 </a:t>
            </a:r>
            <a:r>
              <a:rPr lang="en-US" altLang="zh-CN" sz="2800" b="1">
                <a:effectLst/>
                <a:latin typeface="Times New Roman" panose="02020603050405020304" pitchFamily="18" charset="0"/>
              </a:rPr>
              <a:t>4 </a:t>
            </a:r>
            <a:r>
              <a:rPr lang="zh-CN" altLang="en-US" sz="2800" b="1">
                <a:effectLst/>
                <a:latin typeface="Times New Roman" panose="02020603050405020304" pitchFamily="18" charset="0"/>
              </a:rPr>
              <a:t>分）</a:t>
            </a:r>
            <a:r>
              <a:rPr lang="zh-CN" altLang="en-US" sz="2800"/>
              <a:t> </a:t>
            </a:r>
          </a:p>
        </p:txBody>
      </p:sp>
      <p:sp>
        <p:nvSpPr>
          <p:cNvPr id="21507" name="Rectangle 3">
            <a:extLst>
              <a:ext uri="{FF2B5EF4-FFF2-40B4-BE49-F238E27FC236}">
                <a16:creationId xmlns:a16="http://schemas.microsoft.com/office/drawing/2014/main" id="{2B68D860-3D50-84FF-734E-C828E529F35D}"/>
              </a:ext>
            </a:extLst>
          </p:cNvPr>
          <p:cNvSpPr>
            <a:spLocks noGrp="1" noChangeArrowheads="1"/>
          </p:cNvSpPr>
          <p:nvPr>
            <p:ph type="body" sz="half" idx="1"/>
          </p:nvPr>
        </p:nvSpPr>
        <p:spPr>
          <a:xfrm>
            <a:off x="107950" y="549275"/>
            <a:ext cx="8208963" cy="1295400"/>
          </a:xfrm>
        </p:spPr>
        <p:txBody>
          <a:bodyPr tIns="0"/>
          <a:lstStyle/>
          <a:p>
            <a:pPr marL="0" indent="361950" algn="just" eaLnBrk="1" hangingPunct="1">
              <a:lnSpc>
                <a:spcPct val="150000"/>
              </a:lnSpc>
              <a:spcBef>
                <a:spcPct val="0"/>
              </a:spcBef>
              <a:buFontTx/>
              <a:buNone/>
              <a:defRPr/>
            </a:pPr>
            <a:r>
              <a:rPr lang="zh-CN" altLang="en-US" sz="1800">
                <a:effectLst/>
                <a:latin typeface="Times New Roman" panose="02020603050405020304" pitchFamily="18" charset="0"/>
              </a:rPr>
              <a:t>听下面短文，短文播放一遍。你有 </a:t>
            </a:r>
            <a:r>
              <a:rPr lang="en-US" altLang="zh-CN" sz="1800" b="1">
                <a:effectLst/>
                <a:latin typeface="Times New Roman" panose="02020603050405020304" pitchFamily="18" charset="0"/>
              </a:rPr>
              <a:t>50</a:t>
            </a:r>
            <a:r>
              <a:rPr lang="en-US" altLang="zh-CN" sz="1800">
                <a:effectLst/>
                <a:latin typeface="Times New Roman" panose="02020603050405020304" pitchFamily="18" charset="0"/>
              </a:rPr>
              <a:t> </a:t>
            </a:r>
            <a:r>
              <a:rPr lang="zh-CN" altLang="en-US" sz="1800">
                <a:effectLst/>
                <a:latin typeface="Times New Roman" panose="02020603050405020304" pitchFamily="18" charset="0"/>
              </a:rPr>
              <a:t>秒钟的时间准备，然后模仿朗读。当听到“开始录音”的信号后，立即在 </a:t>
            </a:r>
            <a:r>
              <a:rPr lang="en-US" altLang="zh-CN" sz="1800" b="1">
                <a:effectLst/>
                <a:latin typeface="Times New Roman" panose="02020603050405020304" pitchFamily="18" charset="0"/>
              </a:rPr>
              <a:t>50</a:t>
            </a:r>
            <a:r>
              <a:rPr lang="en-US" altLang="zh-CN" sz="1800">
                <a:effectLst/>
                <a:latin typeface="Times New Roman" panose="02020603050405020304" pitchFamily="18" charset="0"/>
              </a:rPr>
              <a:t> </a:t>
            </a:r>
            <a:r>
              <a:rPr lang="zh-CN" altLang="en-US" sz="1800">
                <a:effectLst/>
                <a:latin typeface="Times New Roman" panose="02020603050405020304" pitchFamily="18" charset="0"/>
              </a:rPr>
              <a:t>秒钟内模仿朗读短文；当听到要求 “停止录音”的信号时，停止模仿朗读。</a:t>
            </a:r>
            <a:r>
              <a:rPr lang="zh-CN" altLang="en-US" sz="1800">
                <a:latin typeface="Times New Roman" panose="02020603050405020304" pitchFamily="18" charset="0"/>
              </a:rPr>
              <a:t> </a:t>
            </a:r>
          </a:p>
        </p:txBody>
      </p:sp>
      <p:pic>
        <p:nvPicPr>
          <p:cNvPr id="9222" name="Picture 27" descr="公司logo">
            <a:extLst>
              <a:ext uri="{FF2B5EF4-FFF2-40B4-BE49-F238E27FC236}">
                <a16:creationId xmlns:a16="http://schemas.microsoft.com/office/drawing/2014/main" id="{28FF7E78-71C6-136F-7745-F465F44D6D6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61375" y="0"/>
            <a:ext cx="682625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23" name="Rectangle 159">
            <a:extLst>
              <a:ext uri="{FF2B5EF4-FFF2-40B4-BE49-F238E27FC236}">
                <a16:creationId xmlns:a16="http://schemas.microsoft.com/office/drawing/2014/main" id="{F29ECDA1-E36B-7C09-B4D6-49F4E94BEB1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9388" y="1814513"/>
            <a:ext cx="8280400" cy="4762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BCBC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tIns="0" bIns="0" anchor="ctr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120000"/>
              <a:buChar char="•"/>
              <a:defRPr sz="3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722313" indent="-285750">
              <a:spcBef>
                <a:spcPct val="20000"/>
              </a:spcBef>
              <a:buFont typeface="Tahoma" panose="020B0604030504040204" pitchFamily="34" charset="0"/>
              <a:buChar char="–"/>
              <a:defRPr sz="28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SzPct val="120000"/>
              <a:buChar char="•"/>
              <a:defRPr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Tahoma" panose="020B0604030504040204" pitchFamily="34" charset="0"/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 algn="dist">
              <a:lnSpc>
                <a:spcPct val="115000"/>
              </a:lnSpc>
              <a:spcBef>
                <a:spcPct val="0"/>
              </a:spcBef>
              <a:buFontTx/>
              <a:buNone/>
            </a:pPr>
            <a:r>
              <a:rPr lang="en-US" altLang="zh-CN" sz="3400">
                <a:latin typeface="Times New Roman" panose="02020603050405020304" pitchFamily="18" charset="0"/>
              </a:rPr>
              <a:t>    The seahorse is a very strange fish. Do you know what its head looks like? It looks like the head of a horse. Of course a seahorse is not as big as a horse. You can pick it up with one hand. It swims with its head up and tail down. This strange-looking fish often remains still. It can hang</a:t>
            </a:r>
          </a:p>
          <a:p>
            <a:pPr>
              <a:lnSpc>
                <a:spcPct val="115000"/>
              </a:lnSpc>
              <a:spcBef>
                <a:spcPct val="0"/>
              </a:spcBef>
              <a:buFontTx/>
              <a:buNone/>
            </a:pPr>
            <a:r>
              <a:rPr lang="en-US" altLang="zh-CN" sz="3400">
                <a:latin typeface="Times New Roman" panose="02020603050405020304" pitchFamily="18" charset="0"/>
              </a:rPr>
              <a:t>on to a bit of weed with its tail. </a:t>
            </a:r>
            <a:endParaRPr lang="en-US" altLang="zh-CN" sz="3400" b="0">
              <a:latin typeface="Times New Roman" panose="02020603050405020304" pitchFamily="18" charset="0"/>
            </a:endParaRPr>
          </a:p>
        </p:txBody>
      </p:sp>
      <p:pic>
        <p:nvPicPr>
          <p:cNvPr id="21654" name="Picture 150">
            <a:hlinkClick r:id="" action="ppaction://media"/>
            <a:extLst>
              <a:ext uri="{FF2B5EF4-FFF2-40B4-BE49-F238E27FC236}">
                <a16:creationId xmlns:a16="http://schemas.microsoft.com/office/drawing/2014/main" id="{8D028EDA-FC32-29C2-5F6E-4B6AC53B6090}"/>
              </a:ext>
            </a:extLst>
          </p:cNvPr>
          <p:cNvPicPr>
            <a:picLocks noChangeAspect="1" noChangeArrowheads="1"/>
          </p:cNvPicPr>
          <p:nvPr>
            <a:audioFile r:link="rId6"/>
            <p:extLst>
              <p:ext uri="{DAA4B4D4-6D71-4841-9C94-3DE7FCFB9230}">
                <p14:media xmlns:p14="http://schemas.microsoft.com/office/powerpoint/2010/main" r:embed="rId5"/>
              </p:ext>
            </p:extLst>
          </p:nvPr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375" y="1412875"/>
            <a:ext cx="504825" cy="50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7" name="Picture 11">
            <a:hlinkClick r:id="" action="ppaction://media"/>
            <a:extLst>
              <a:ext uri="{FF2B5EF4-FFF2-40B4-BE49-F238E27FC236}">
                <a16:creationId xmlns:a16="http://schemas.microsoft.com/office/drawing/2014/main" id="{CA3D8561-0393-0E37-6C80-A29F08606BBE}"/>
              </a:ext>
            </a:extLst>
          </p:cNvPr>
          <p:cNvPicPr>
            <a:picLocks noChangeAspect="1" noChangeArrowheads="1"/>
          </p:cNvPicPr>
          <p:nvPr>
            <a:audioFile r:link="rId8"/>
            <p:extLst>
              <p:ext uri="{DAA4B4D4-6D71-4841-9C94-3DE7FCFB9230}">
                <p14:media xmlns:p14="http://schemas.microsoft.com/office/powerpoint/2010/main" r:embed="rId7"/>
              </p:ext>
            </p:extLst>
          </p:nvPr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36000" y="5589588"/>
            <a:ext cx="508000" cy="50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push dir="r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168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916" fill="hold"/>
                                        <p:tgtEl>
                                          <p:spTgt spid="2168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682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1682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168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 nodeType="clickPar">
                      <p:stCondLst>
                        <p:cond delay="0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1952" fill="hold"/>
                                        <p:tgtEl>
                                          <p:spTgt spid="2168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680"/>
                  </p:tgtEl>
                </p:cond>
              </p:nextCondLst>
            </p:seq>
            <p:audi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1680"/>
                </p:tgtEl>
              </p:cMediaNode>
            </p:audio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2165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 nodeType="clickPar">
                      <p:stCondLst>
                        <p:cond delay="0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8" dur="28160" fill="hold"/>
                                        <p:tgtEl>
                                          <p:spTgt spid="2165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654"/>
                  </p:tgtEl>
                </p:cond>
              </p:nextCondLst>
            </p:seq>
            <p:audio>
              <p:cMediaNode>
                <p:cTn id="1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1654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2">
            <a:extLst>
              <a:ext uri="{FF2B5EF4-FFF2-40B4-BE49-F238E27FC236}">
                <a16:creationId xmlns:a16="http://schemas.microsoft.com/office/drawing/2014/main" id="{F92772DA-6F51-6B6B-3F35-A4D54BAFD35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57150" y="44450"/>
            <a:ext cx="5795963" cy="614363"/>
          </a:xfrm>
        </p:spPr>
        <p:txBody>
          <a:bodyPr/>
          <a:lstStyle/>
          <a:p>
            <a:pPr eaLnBrk="1" hangingPunct="1">
              <a:defRPr/>
            </a:pPr>
            <a:r>
              <a:rPr lang="zh-CN" altLang="en-US" sz="2800" b="1">
                <a:effectLst/>
                <a:latin typeface="Times New Roman" panose="02020603050405020304" pitchFamily="18" charset="0"/>
              </a:rPr>
              <a:t>二、信息获取（共 </a:t>
            </a:r>
            <a:r>
              <a:rPr lang="en-US" altLang="zh-CN" sz="2800" b="1">
                <a:effectLst/>
                <a:latin typeface="Times New Roman" panose="02020603050405020304" pitchFamily="18" charset="0"/>
              </a:rPr>
              <a:t>10 </a:t>
            </a:r>
            <a:r>
              <a:rPr lang="zh-CN" altLang="en-US" sz="2800" b="1">
                <a:effectLst/>
                <a:latin typeface="Times New Roman" panose="02020603050405020304" pitchFamily="18" charset="0"/>
              </a:rPr>
              <a:t>分）</a:t>
            </a:r>
            <a:r>
              <a:rPr lang="zh-CN" altLang="en-US"/>
              <a:t> </a:t>
            </a:r>
          </a:p>
        </p:txBody>
      </p:sp>
      <p:sp>
        <p:nvSpPr>
          <p:cNvPr id="87043" name="Rectangle 3">
            <a:extLst>
              <a:ext uri="{FF2B5EF4-FFF2-40B4-BE49-F238E27FC236}">
                <a16:creationId xmlns:a16="http://schemas.microsoft.com/office/drawing/2014/main" id="{56458748-F2AC-FB5D-C091-02A78FEB0AC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98425" y="765175"/>
            <a:ext cx="8856663" cy="2808288"/>
          </a:xfrm>
        </p:spPr>
        <p:txBody>
          <a:bodyPr/>
          <a:lstStyle/>
          <a:p>
            <a:pPr marL="0" indent="0" eaLnBrk="1" hangingPunct="1">
              <a:lnSpc>
                <a:spcPct val="150000"/>
              </a:lnSpc>
              <a:spcBef>
                <a:spcPct val="0"/>
              </a:spcBef>
              <a:buFontTx/>
              <a:buNone/>
              <a:defRPr/>
            </a:pPr>
            <a:r>
              <a:rPr lang="zh-CN" altLang="en-US" sz="2800">
                <a:effectLst/>
                <a:latin typeface="Times New Roman" panose="02020603050405020304" pitchFamily="18" charset="0"/>
              </a:rPr>
              <a:t>第一节 听选信息（共 </a:t>
            </a:r>
            <a:r>
              <a:rPr lang="en-US" altLang="zh-CN" sz="2800" b="1">
                <a:effectLst/>
                <a:latin typeface="Times New Roman" panose="02020603050405020304" pitchFamily="18" charset="0"/>
              </a:rPr>
              <a:t>6</a:t>
            </a:r>
            <a:r>
              <a:rPr lang="en-US" altLang="zh-CN" sz="2800">
                <a:effectLst/>
                <a:latin typeface="Times New Roman" panose="02020603050405020304" pitchFamily="18" charset="0"/>
              </a:rPr>
              <a:t> </a:t>
            </a:r>
            <a:r>
              <a:rPr lang="zh-CN" altLang="en-US" sz="2800">
                <a:effectLst/>
                <a:latin typeface="Times New Roman" panose="02020603050405020304" pitchFamily="18" charset="0"/>
              </a:rPr>
              <a:t>分，每小题 </a:t>
            </a:r>
            <a:r>
              <a:rPr lang="en-US" altLang="zh-CN" sz="2800" b="1">
                <a:effectLst/>
                <a:latin typeface="Times New Roman" panose="02020603050405020304" pitchFamily="18" charset="0"/>
              </a:rPr>
              <a:t>1</a:t>
            </a:r>
            <a:r>
              <a:rPr lang="en-US" altLang="zh-CN" sz="2800">
                <a:effectLst/>
                <a:latin typeface="Times New Roman" panose="02020603050405020304" pitchFamily="18" charset="0"/>
              </a:rPr>
              <a:t> </a:t>
            </a:r>
            <a:r>
              <a:rPr lang="zh-CN" altLang="en-US" sz="2800">
                <a:effectLst/>
                <a:latin typeface="Times New Roman" panose="02020603050405020304" pitchFamily="18" charset="0"/>
              </a:rPr>
              <a:t>分）</a:t>
            </a:r>
            <a:r>
              <a:rPr lang="zh-CN" altLang="en-US" sz="2800" b="1">
                <a:effectLst/>
                <a:latin typeface="Times New Roman" panose="02020603050405020304" pitchFamily="18" charset="0"/>
              </a:rPr>
              <a:t> </a:t>
            </a:r>
          </a:p>
          <a:p>
            <a:pPr marL="0" indent="0" eaLnBrk="1" hangingPunct="1">
              <a:lnSpc>
                <a:spcPct val="150000"/>
              </a:lnSpc>
              <a:spcBef>
                <a:spcPct val="0"/>
              </a:spcBef>
              <a:buFontTx/>
              <a:buNone/>
              <a:defRPr/>
            </a:pPr>
            <a:r>
              <a:rPr lang="zh-CN" altLang="en-US" sz="2800" b="1">
                <a:effectLst/>
                <a:latin typeface="Times New Roman" panose="02020603050405020304" pitchFamily="18" charset="0"/>
              </a:rPr>
              <a:t>    </a:t>
            </a:r>
            <a:r>
              <a:rPr lang="zh-CN" altLang="en-US" sz="2800">
                <a:effectLst/>
                <a:latin typeface="Times New Roman" panose="02020603050405020304" pitchFamily="18" charset="0"/>
              </a:rPr>
              <a:t>听三段对话，每段播放两遍。各段播放前你有 </a:t>
            </a:r>
            <a:r>
              <a:rPr lang="en-US" altLang="zh-CN" sz="2800" b="1">
                <a:effectLst/>
                <a:latin typeface="Times New Roman" panose="02020603050405020304" pitchFamily="18" charset="0"/>
              </a:rPr>
              <a:t>10</a:t>
            </a:r>
            <a:r>
              <a:rPr lang="en-US" altLang="zh-CN" sz="2800">
                <a:effectLst/>
                <a:latin typeface="Times New Roman" panose="02020603050405020304" pitchFamily="18" charset="0"/>
              </a:rPr>
              <a:t> </a:t>
            </a:r>
            <a:r>
              <a:rPr lang="zh-CN" altLang="en-US" sz="2800">
                <a:effectLst/>
                <a:latin typeface="Times New Roman" panose="02020603050405020304" pitchFamily="18" charset="0"/>
              </a:rPr>
              <a:t>秒钟的阅题时间。各段播放后有两个问题。请根据所听到的问题，选择正确的答案，在 </a:t>
            </a:r>
            <a:r>
              <a:rPr lang="en-US" altLang="zh-CN" sz="2800" b="1">
                <a:effectLst/>
                <a:latin typeface="Times New Roman" panose="02020603050405020304" pitchFamily="18" charset="0"/>
              </a:rPr>
              <a:t>8</a:t>
            </a:r>
            <a:r>
              <a:rPr lang="en-US" altLang="zh-CN" sz="2800">
                <a:effectLst/>
                <a:latin typeface="Times New Roman" panose="02020603050405020304" pitchFamily="18" charset="0"/>
              </a:rPr>
              <a:t> </a:t>
            </a:r>
            <a:r>
              <a:rPr lang="zh-CN" altLang="en-US" sz="2800">
                <a:effectLst/>
                <a:latin typeface="Times New Roman" panose="02020603050405020304" pitchFamily="18" charset="0"/>
              </a:rPr>
              <a:t>秒钟内口头回答。</a:t>
            </a:r>
            <a:r>
              <a:rPr lang="zh-CN" altLang="en-US" sz="2800">
                <a:latin typeface="宋体" panose="02010600030101010101" pitchFamily="2" charset="-122"/>
              </a:rPr>
              <a:t> </a:t>
            </a:r>
          </a:p>
        </p:txBody>
      </p:sp>
      <p:pic>
        <p:nvPicPr>
          <p:cNvPr id="11268" name="Picture 4" descr="公司logo">
            <a:extLst>
              <a:ext uri="{FF2B5EF4-FFF2-40B4-BE49-F238E27FC236}">
                <a16:creationId xmlns:a16="http://schemas.microsoft.com/office/drawing/2014/main" id="{26046F76-C616-63C0-D825-0C13FB739D8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61375" y="0"/>
            <a:ext cx="682625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7225" name="Picture 185">
            <a:hlinkClick r:id="" action="ppaction://media"/>
            <a:extLst>
              <a:ext uri="{FF2B5EF4-FFF2-40B4-BE49-F238E27FC236}">
                <a16:creationId xmlns:a16="http://schemas.microsoft.com/office/drawing/2014/main" id="{5E51EDD1-4584-86F9-5E1B-007918E34030}"/>
              </a:ext>
            </a:extLst>
          </p:cNvPr>
          <p:cNvPicPr>
            <a:picLocks noChangeAspect="1" noChangeArrowheads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72450" y="2852738"/>
            <a:ext cx="508000" cy="50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0212" fill="hold"/>
                                        <p:tgtEl>
                                          <p:spTgt spid="8722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7225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4" descr="公司logo">
            <a:extLst>
              <a:ext uri="{FF2B5EF4-FFF2-40B4-BE49-F238E27FC236}">
                <a16:creationId xmlns:a16="http://schemas.microsoft.com/office/drawing/2014/main" id="{443880F4-F2BD-6619-D651-4F368AB7918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61375" y="0"/>
            <a:ext cx="682625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15" name="Rectangle 7">
            <a:extLst>
              <a:ext uri="{FF2B5EF4-FFF2-40B4-BE49-F238E27FC236}">
                <a16:creationId xmlns:a16="http://schemas.microsoft.com/office/drawing/2014/main" id="{EFCC8110-14E6-1B02-C558-264C1725C1BE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7812088" cy="574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hlink"/>
              </a:buClr>
              <a:buSzPct val="120000"/>
              <a:buChar char="•"/>
              <a:defRPr sz="3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1366838" indent="-285750">
              <a:spcBef>
                <a:spcPct val="20000"/>
              </a:spcBef>
              <a:buFont typeface="Tahoma" panose="020B0604030504040204" pitchFamily="34" charset="0"/>
              <a:buChar char="–"/>
              <a:defRPr sz="28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774825" indent="-228600">
              <a:spcBef>
                <a:spcPct val="20000"/>
              </a:spcBef>
              <a:buClr>
                <a:schemeClr val="hlink"/>
              </a:buClr>
              <a:buSzPct val="120000"/>
              <a:buChar char="•"/>
              <a:defRPr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2182813" indent="-228600">
              <a:spcBef>
                <a:spcPct val="20000"/>
              </a:spcBef>
              <a:buFont typeface="Tahoma" panose="020B0604030504040204" pitchFamily="34" charset="0"/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590800" indent="-228600">
              <a:spcBef>
                <a:spcPct val="20000"/>
              </a:spcBef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3048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3505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9624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4419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buFontTx/>
              <a:buNone/>
            </a:pPr>
            <a:r>
              <a:rPr lang="zh-CN" altLang="en-US" sz="1800" b="0">
                <a:latin typeface="Times New Roman" panose="02020603050405020304" pitchFamily="18" charset="0"/>
              </a:rPr>
              <a:t>听第一段对话，回答第 </a:t>
            </a:r>
            <a:r>
              <a:rPr lang="en-US" altLang="zh-CN" sz="1800">
                <a:latin typeface="Times New Roman" panose="02020603050405020304" pitchFamily="18" charset="0"/>
              </a:rPr>
              <a:t>1</a:t>
            </a:r>
            <a:r>
              <a:rPr lang="en-US" altLang="zh-CN" sz="1800" b="0">
                <a:latin typeface="Times New Roman" panose="02020603050405020304" pitchFamily="18" charset="0"/>
              </a:rPr>
              <a:t> - </a:t>
            </a:r>
            <a:r>
              <a:rPr lang="en-US" altLang="zh-CN" sz="1800">
                <a:latin typeface="Times New Roman" panose="02020603050405020304" pitchFamily="18" charset="0"/>
              </a:rPr>
              <a:t>2</a:t>
            </a:r>
            <a:r>
              <a:rPr lang="en-US" altLang="zh-CN" sz="1800" b="0">
                <a:latin typeface="Times New Roman" panose="02020603050405020304" pitchFamily="18" charset="0"/>
              </a:rPr>
              <a:t> </a:t>
            </a:r>
            <a:r>
              <a:rPr lang="zh-CN" altLang="en-US" sz="1800" b="0">
                <a:latin typeface="Times New Roman" panose="02020603050405020304" pitchFamily="18" charset="0"/>
              </a:rPr>
              <a:t>两个问题。现在你有 </a:t>
            </a:r>
            <a:r>
              <a:rPr lang="en-US" altLang="zh-CN" sz="1800">
                <a:latin typeface="Times New Roman" panose="02020603050405020304" pitchFamily="18" charset="0"/>
              </a:rPr>
              <a:t>10</a:t>
            </a:r>
            <a:r>
              <a:rPr lang="en-US" altLang="zh-CN" sz="1800" b="0">
                <a:latin typeface="Times New Roman" panose="02020603050405020304" pitchFamily="18" charset="0"/>
              </a:rPr>
              <a:t> </a:t>
            </a:r>
            <a:r>
              <a:rPr lang="zh-CN" altLang="en-US" sz="1800" b="0">
                <a:latin typeface="Times New Roman" panose="02020603050405020304" pitchFamily="18" charset="0"/>
              </a:rPr>
              <a:t>秒钟的阅题时间。 </a:t>
            </a:r>
          </a:p>
        </p:txBody>
      </p:sp>
      <p:sp>
        <p:nvSpPr>
          <p:cNvPr id="13316" name="Rectangle 10">
            <a:extLst>
              <a:ext uri="{FF2B5EF4-FFF2-40B4-BE49-F238E27FC236}">
                <a16:creationId xmlns:a16="http://schemas.microsoft.com/office/drawing/2014/main" id="{AA8FEA0F-1DC0-CE24-72E0-39D54FA8A85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9388" y="749300"/>
            <a:ext cx="8353425" cy="5499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BCBC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>
            <a:lvl1pPr marL="542925" indent="-542925">
              <a:spcBef>
                <a:spcPct val="20000"/>
              </a:spcBef>
              <a:buClr>
                <a:schemeClr val="hlink"/>
              </a:buClr>
              <a:buSzPct val="120000"/>
              <a:buChar char="•"/>
              <a:defRPr sz="3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1065213" indent="-342900">
              <a:spcBef>
                <a:spcPct val="20000"/>
              </a:spcBef>
              <a:buFont typeface="Tahoma" panose="020B0604030504040204" pitchFamily="34" charset="0"/>
              <a:buChar char="–"/>
              <a:defRPr sz="28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257300" indent="-342900">
              <a:spcBef>
                <a:spcPct val="20000"/>
              </a:spcBef>
              <a:buClr>
                <a:schemeClr val="hlink"/>
              </a:buClr>
              <a:buSzPct val="120000"/>
              <a:buChar char="•"/>
              <a:defRPr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714500" indent="-342900">
              <a:spcBef>
                <a:spcPct val="20000"/>
              </a:spcBef>
              <a:buFont typeface="Tahoma" panose="020B0604030504040204" pitchFamily="34" charset="0"/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171700" indent="-342900">
              <a:spcBef>
                <a:spcPct val="20000"/>
              </a:spcBef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628900" indent="-3429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3086100" indent="-3429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543300" indent="-3429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4000500" indent="-3429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5000"/>
              </a:lnSpc>
              <a:spcBef>
                <a:spcPct val="0"/>
              </a:spcBef>
              <a:buFontTx/>
              <a:buNone/>
            </a:pPr>
            <a:r>
              <a:rPr lang="en-US" altLang="zh-CN" sz="3600">
                <a:latin typeface="Times New Roman" panose="02020603050405020304" pitchFamily="18" charset="0"/>
              </a:rPr>
              <a:t>1. What is Helen going to do tomorrow? </a:t>
            </a:r>
          </a:p>
          <a:p>
            <a:pPr>
              <a:lnSpc>
                <a:spcPct val="125000"/>
              </a:lnSpc>
              <a:spcBef>
                <a:spcPct val="0"/>
              </a:spcBef>
              <a:buFontTx/>
              <a:buNone/>
            </a:pPr>
            <a:r>
              <a:rPr lang="en-US" altLang="zh-CN" sz="3600" b="0">
                <a:latin typeface="Times New Roman" panose="02020603050405020304" pitchFamily="18" charset="0"/>
              </a:rPr>
              <a:t>    Have a Chinese lesson. </a:t>
            </a:r>
          </a:p>
          <a:p>
            <a:pPr>
              <a:lnSpc>
                <a:spcPct val="125000"/>
              </a:lnSpc>
              <a:spcBef>
                <a:spcPct val="0"/>
              </a:spcBef>
              <a:buFontTx/>
              <a:buNone/>
            </a:pPr>
            <a:r>
              <a:rPr lang="en-US" altLang="zh-CN" sz="3600" b="0">
                <a:latin typeface="Times New Roman" panose="02020603050405020304" pitchFamily="18" charset="0"/>
              </a:rPr>
              <a:t>    Have a maths lesson. </a:t>
            </a:r>
          </a:p>
          <a:p>
            <a:pPr>
              <a:lnSpc>
                <a:spcPct val="125000"/>
              </a:lnSpc>
              <a:spcBef>
                <a:spcPct val="0"/>
              </a:spcBef>
              <a:buFontTx/>
              <a:buNone/>
            </a:pPr>
            <a:r>
              <a:rPr lang="en-US" altLang="zh-CN" sz="3600" b="0">
                <a:latin typeface="Times New Roman" panose="02020603050405020304" pitchFamily="18" charset="0"/>
              </a:rPr>
              <a:t>    Have an English lesson. </a:t>
            </a:r>
          </a:p>
          <a:p>
            <a:pPr>
              <a:lnSpc>
                <a:spcPct val="125000"/>
              </a:lnSpc>
              <a:spcBef>
                <a:spcPct val="0"/>
              </a:spcBef>
              <a:buFontTx/>
              <a:buNone/>
            </a:pPr>
            <a:r>
              <a:rPr lang="en-US" altLang="zh-CN" sz="3600">
                <a:latin typeface="Times New Roman" panose="02020603050405020304" pitchFamily="18" charset="0"/>
              </a:rPr>
              <a:t>2. What is Mike going to do tomorrow?</a:t>
            </a:r>
            <a:r>
              <a:rPr lang="en-US" altLang="zh-CN" sz="3600" b="0">
                <a:latin typeface="Times New Roman" panose="02020603050405020304" pitchFamily="18" charset="0"/>
              </a:rPr>
              <a:t> </a:t>
            </a:r>
          </a:p>
          <a:p>
            <a:pPr>
              <a:lnSpc>
                <a:spcPct val="125000"/>
              </a:lnSpc>
              <a:spcBef>
                <a:spcPct val="0"/>
              </a:spcBef>
              <a:buFontTx/>
              <a:buNone/>
            </a:pPr>
            <a:r>
              <a:rPr lang="en-US" altLang="zh-CN" sz="3600" b="0">
                <a:latin typeface="Times New Roman" panose="02020603050405020304" pitchFamily="18" charset="0"/>
              </a:rPr>
              <a:t>    He is going to go fishing. </a:t>
            </a:r>
          </a:p>
          <a:p>
            <a:pPr>
              <a:lnSpc>
                <a:spcPct val="125000"/>
              </a:lnSpc>
              <a:spcBef>
                <a:spcPct val="0"/>
              </a:spcBef>
              <a:buFontTx/>
              <a:buNone/>
            </a:pPr>
            <a:r>
              <a:rPr lang="en-US" altLang="zh-CN" sz="3600" b="0">
                <a:latin typeface="Times New Roman" panose="02020603050405020304" pitchFamily="18" charset="0"/>
              </a:rPr>
              <a:t>    He is going to visit his uncle. </a:t>
            </a:r>
          </a:p>
          <a:p>
            <a:pPr>
              <a:lnSpc>
                <a:spcPct val="125000"/>
              </a:lnSpc>
              <a:spcBef>
                <a:spcPct val="0"/>
              </a:spcBef>
              <a:buFontTx/>
              <a:buNone/>
            </a:pPr>
            <a:r>
              <a:rPr lang="en-US" altLang="zh-CN" sz="3600" b="0">
                <a:latin typeface="Times New Roman" panose="02020603050405020304" pitchFamily="18" charset="0"/>
              </a:rPr>
              <a:t>    He is going to visit his grandparents.</a:t>
            </a:r>
            <a:r>
              <a:rPr lang="en-US" altLang="zh-CN" b="0"/>
              <a:t> </a:t>
            </a:r>
          </a:p>
        </p:txBody>
      </p:sp>
      <p:sp>
        <p:nvSpPr>
          <p:cNvPr id="149516" name="Rectangle 12">
            <a:extLst>
              <a:ext uri="{FF2B5EF4-FFF2-40B4-BE49-F238E27FC236}">
                <a16:creationId xmlns:a16="http://schemas.microsoft.com/office/drawing/2014/main" id="{C79E892D-4101-1D3F-2F0F-2EC89670676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9388" y="765175"/>
            <a:ext cx="8208962" cy="571500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25400" algn="ctr">
                <a:solidFill>
                  <a:srgbClr val="00BCBC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804863" indent="-804863">
              <a:spcBef>
                <a:spcPct val="20000"/>
              </a:spcBef>
              <a:buClr>
                <a:schemeClr val="hlink"/>
              </a:buClr>
              <a:buSzPct val="120000"/>
              <a:buChar char="•"/>
              <a:defRPr sz="3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1617663" indent="-285750">
              <a:spcBef>
                <a:spcPct val="20000"/>
              </a:spcBef>
              <a:buFont typeface="Tahoma" panose="020B0604030504040204" pitchFamily="34" charset="0"/>
              <a:buChar char="–"/>
              <a:defRPr sz="28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797050" indent="-228600">
              <a:spcBef>
                <a:spcPct val="20000"/>
              </a:spcBef>
              <a:buClr>
                <a:schemeClr val="hlink"/>
              </a:buClr>
              <a:buSzPct val="120000"/>
              <a:buChar char="•"/>
              <a:defRPr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976438" indent="-228600">
              <a:spcBef>
                <a:spcPct val="20000"/>
              </a:spcBef>
              <a:buFont typeface="Tahoma" panose="020B0604030504040204" pitchFamily="34" charset="0"/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155825" indent="-228600">
              <a:spcBef>
                <a:spcPct val="20000"/>
              </a:spcBef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613025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3070225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527425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984625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en-US" altLang="zh-CN" sz="4400">
                <a:latin typeface="Times New Roman" panose="02020603050405020304" pitchFamily="18" charset="0"/>
              </a:rPr>
              <a:t>M: Hi, Helen. What are you going to do tomorrow?</a:t>
            </a:r>
          </a:p>
          <a:p>
            <a:pPr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en-US" altLang="zh-CN" sz="4400">
                <a:latin typeface="Times New Roman" panose="02020603050405020304" pitchFamily="18" charset="0"/>
              </a:rPr>
              <a:t>W: Hi, Mike. I'm going to have an English lesson. What are you going to do tomorrow?</a:t>
            </a:r>
          </a:p>
          <a:p>
            <a:pPr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en-US" altLang="zh-CN" sz="4400">
                <a:latin typeface="Times New Roman" panose="02020603050405020304" pitchFamily="18" charset="0"/>
              </a:rPr>
              <a:t>M: I'm going to visit my grandparents.</a:t>
            </a:r>
          </a:p>
        </p:txBody>
      </p:sp>
      <p:pic>
        <p:nvPicPr>
          <p:cNvPr id="149537" name="Picture 33">
            <a:hlinkClick r:id="" action="ppaction://media"/>
            <a:extLst>
              <a:ext uri="{FF2B5EF4-FFF2-40B4-BE49-F238E27FC236}">
                <a16:creationId xmlns:a16="http://schemas.microsoft.com/office/drawing/2014/main" id="{8B104160-4689-F6A7-8F44-846B15B08954}"/>
              </a:ext>
            </a:extLst>
          </p:cNvPr>
          <p:cNvPicPr>
            <a:picLocks noChangeAspect="1" noChangeArrowheads="1"/>
          </p:cNvPicPr>
          <p:nvPr>
            <p:ph sz="quarter" idx="2"/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308850" y="44450"/>
            <a:ext cx="504825" cy="5048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49525" name="Picture 21" descr="originalText48">
            <a:extLst>
              <a:ext uri="{FF2B5EF4-FFF2-40B4-BE49-F238E27FC236}">
                <a16:creationId xmlns:a16="http://schemas.microsoft.com/office/drawing/2014/main" id="{32F87C7F-9198-B308-9196-8E7242B2A5E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75688" y="6389688"/>
            <a:ext cx="468312" cy="468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9518" name="Picture 14" descr="originalTextHide">
            <a:extLst>
              <a:ext uri="{FF2B5EF4-FFF2-40B4-BE49-F238E27FC236}">
                <a16:creationId xmlns:a16="http://schemas.microsoft.com/office/drawing/2014/main" id="{38C3B66C-DBE2-3459-0526-716A89C96F1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75688" y="6389688"/>
            <a:ext cx="468312" cy="468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23" name="Picture 11">
            <a:hlinkClick r:id="" action="ppaction://media"/>
            <a:extLst>
              <a:ext uri="{FF2B5EF4-FFF2-40B4-BE49-F238E27FC236}">
                <a16:creationId xmlns:a16="http://schemas.microsoft.com/office/drawing/2014/main" id="{1A6964AE-BDD6-3F92-1F8A-157909B887AD}"/>
              </a:ext>
            </a:extLst>
          </p:cNvPr>
          <p:cNvPicPr>
            <a:picLocks noChangeAspect="1" noChangeArrowheads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36000" y="5373688"/>
            <a:ext cx="508000" cy="50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push dir="r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495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194" fill="hold"/>
                                        <p:tgtEl>
                                          <p:spTgt spid="14953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9537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49537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495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 nodeType="clickPar">
                      <p:stCondLst>
                        <p:cond delay="0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5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1000"/>
                                        <p:tgtEl>
                                          <p:spTgt spid="1495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5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1495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9525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1495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 nodeType="clickPar">
                      <p:stCondLst>
                        <p:cond delay="0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xit" presetSubtype="5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vertical)">
                                      <p:cBhvr>
                                        <p:cTn id="22" dur="1000"/>
                                        <p:tgtEl>
                                          <p:spTgt spid="1495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495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5" presetID="5" presetClass="exit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26" dur="500"/>
                                        <p:tgtEl>
                                          <p:spTgt spid="1495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95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9518"/>
                  </p:tgtEl>
                </p:cond>
              </p:nextCondLst>
            </p:seq>
          </p:childTnLst>
        </p:cTn>
      </p:par>
    </p:tnLst>
    <p:bldLst>
      <p:bldP spid="149516" grpId="0" animBg="1"/>
      <p:bldP spid="149516" grpId="1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8245" name="Picture 181">
            <a:hlinkClick r:id="" action="ppaction://media"/>
            <a:extLst>
              <a:ext uri="{FF2B5EF4-FFF2-40B4-BE49-F238E27FC236}">
                <a16:creationId xmlns:a16="http://schemas.microsoft.com/office/drawing/2014/main" id="{F898680D-9FB0-CBD5-0108-312583539691}"/>
              </a:ext>
            </a:extLst>
          </p:cNvPr>
          <p:cNvPicPr>
            <a:picLocks noChangeAspect="1" noChangeArrowheads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75688" y="11588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8244" name="Picture 180">
            <a:hlinkClick r:id="" action="ppaction://media"/>
            <a:extLst>
              <a:ext uri="{FF2B5EF4-FFF2-40B4-BE49-F238E27FC236}">
                <a16:creationId xmlns:a16="http://schemas.microsoft.com/office/drawing/2014/main" id="{1EE634C0-08BF-46B6-F9D8-F39E6F888CA5}"/>
              </a:ext>
            </a:extLst>
          </p:cNvPr>
          <p:cNvPicPr>
            <a:picLocks noChangeAspect="1" noChangeArrowheads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75688" y="11588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4" name="Picture 4" descr="公司logo">
            <a:extLst>
              <a:ext uri="{FF2B5EF4-FFF2-40B4-BE49-F238E27FC236}">
                <a16:creationId xmlns:a16="http://schemas.microsoft.com/office/drawing/2014/main" id="{7A45051E-481A-3079-452D-B7B877CFE4E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61375" y="0"/>
            <a:ext cx="682625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8073" name="Picture 9" descr="originalText48">
            <a:extLst>
              <a:ext uri="{FF2B5EF4-FFF2-40B4-BE49-F238E27FC236}">
                <a16:creationId xmlns:a16="http://schemas.microsoft.com/office/drawing/2014/main" id="{BFD37EB9-28C0-9DB9-F832-D54B2B63FD0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75688" y="6389688"/>
            <a:ext cx="468312" cy="468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8078" name="Picture 14" descr="originalTextHide">
            <a:extLst>
              <a:ext uri="{FF2B5EF4-FFF2-40B4-BE49-F238E27FC236}">
                <a16:creationId xmlns:a16="http://schemas.microsoft.com/office/drawing/2014/main" id="{53B9E793-3224-2608-0BB6-4F63E157A78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75688" y="6389688"/>
            <a:ext cx="468312" cy="468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7" name="Rectangle 16">
            <a:extLst>
              <a:ext uri="{FF2B5EF4-FFF2-40B4-BE49-F238E27FC236}">
                <a16:creationId xmlns:a16="http://schemas.microsoft.com/office/drawing/2014/main" id="{8B76CBCA-5320-CBF5-1CD3-B668AEC5A7FB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1188" y="4797425"/>
            <a:ext cx="73469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BCBC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120000"/>
              <a:buChar char="•"/>
              <a:defRPr sz="3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Tahoma" panose="020B0604030504040204" pitchFamily="34" charset="0"/>
              <a:buChar char="–"/>
              <a:defRPr sz="28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SzPct val="120000"/>
              <a:buChar char="•"/>
              <a:defRPr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Tahoma" panose="020B0604030504040204" pitchFamily="34" charset="0"/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3600">
                <a:latin typeface="Times New Roman" panose="02020603050405020304" pitchFamily="18" charset="0"/>
              </a:rPr>
              <a:t>Answer:________________________</a:t>
            </a:r>
          </a:p>
        </p:txBody>
      </p:sp>
      <p:sp>
        <p:nvSpPr>
          <p:cNvPr id="88081" name="Rectangle 17">
            <a:extLst>
              <a:ext uri="{FF2B5EF4-FFF2-40B4-BE49-F238E27FC236}">
                <a16:creationId xmlns:a16="http://schemas.microsoft.com/office/drawing/2014/main" id="{16CE0176-3DE7-13C5-01A2-47D514068D9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39975" y="4652963"/>
            <a:ext cx="5256213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BCBC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120000"/>
              <a:buChar char="•"/>
              <a:defRPr sz="3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Tahoma" panose="020B0604030504040204" pitchFamily="34" charset="0"/>
              <a:buChar char="–"/>
              <a:defRPr sz="28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SzPct val="120000"/>
              <a:buChar char="•"/>
              <a:defRPr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Tahoma" panose="020B0604030504040204" pitchFamily="34" charset="0"/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4000">
                <a:solidFill>
                  <a:srgbClr val="FF0000"/>
                </a:solidFill>
                <a:latin typeface="Times New Roman" panose="02020603050405020304" pitchFamily="18" charset="0"/>
              </a:rPr>
              <a:t>Have an English lesson.</a:t>
            </a:r>
          </a:p>
        </p:txBody>
      </p:sp>
      <p:sp>
        <p:nvSpPr>
          <p:cNvPr id="15369" name="Text Box 33">
            <a:extLst>
              <a:ext uri="{FF2B5EF4-FFF2-40B4-BE49-F238E27FC236}">
                <a16:creationId xmlns:a16="http://schemas.microsoft.com/office/drawing/2014/main" id="{2E82D2A1-7940-0B1D-CF09-C3FD30C4D7B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-468313" y="908050"/>
            <a:ext cx="3260726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 defTabSz="809625">
              <a:spcBef>
                <a:spcPct val="20000"/>
              </a:spcBef>
              <a:buClr>
                <a:schemeClr val="hlink"/>
              </a:buClr>
              <a:buSzPct val="120000"/>
              <a:buChar char="•"/>
              <a:defRPr sz="3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742950" indent="-285750" defTabSz="809625">
              <a:spcBef>
                <a:spcPct val="20000"/>
              </a:spcBef>
              <a:buFont typeface="Tahoma" panose="020B0604030504040204" pitchFamily="34" charset="0"/>
              <a:buChar char="–"/>
              <a:defRPr sz="28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143000" indent="-228600" defTabSz="809625">
              <a:spcBef>
                <a:spcPct val="20000"/>
              </a:spcBef>
              <a:buClr>
                <a:schemeClr val="hlink"/>
              </a:buClr>
              <a:buSzPct val="120000"/>
              <a:buChar char="•"/>
              <a:defRPr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 defTabSz="809625">
              <a:spcBef>
                <a:spcPct val="20000"/>
              </a:spcBef>
              <a:buFont typeface="Tahoma" panose="020B0604030504040204" pitchFamily="34" charset="0"/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 defTabSz="809625">
              <a:spcBef>
                <a:spcPct val="20000"/>
              </a:spcBef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defTabSz="8096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defTabSz="8096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defTabSz="8096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defTabSz="8096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Wingdings" panose="05000000000000000000" pitchFamily="2" charset="2"/>
              <a:buNone/>
            </a:pPr>
            <a:endParaRPr lang="zh-CN" altLang="zh-CN" sz="2400">
              <a:latin typeface="Times New Roman" panose="02020603050405020304" pitchFamily="18" charset="0"/>
            </a:endParaRPr>
          </a:p>
        </p:txBody>
      </p:sp>
      <p:sp>
        <p:nvSpPr>
          <p:cNvPr id="15370" name="Text Box 34">
            <a:extLst>
              <a:ext uri="{FF2B5EF4-FFF2-40B4-BE49-F238E27FC236}">
                <a16:creationId xmlns:a16="http://schemas.microsoft.com/office/drawing/2014/main" id="{88C1A07B-FB9C-5F15-8758-D7BE2CB3261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6838" y="84138"/>
            <a:ext cx="7886700" cy="658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marL="542925" indent="-542925" defTabSz="809625">
              <a:spcBef>
                <a:spcPct val="20000"/>
              </a:spcBef>
              <a:buClr>
                <a:schemeClr val="hlink"/>
              </a:buClr>
              <a:buSzPct val="120000"/>
              <a:buChar char="•"/>
              <a:defRPr sz="3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722313" indent="-285750" defTabSz="809625">
              <a:spcBef>
                <a:spcPct val="20000"/>
              </a:spcBef>
              <a:buFont typeface="Tahoma" panose="020B0604030504040204" pitchFamily="34" charset="0"/>
              <a:buChar char="–"/>
              <a:defRPr sz="28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143000" indent="-228600" defTabSz="809625">
              <a:spcBef>
                <a:spcPct val="20000"/>
              </a:spcBef>
              <a:buClr>
                <a:schemeClr val="hlink"/>
              </a:buClr>
              <a:buSzPct val="120000"/>
              <a:buChar char="•"/>
              <a:defRPr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 defTabSz="809625">
              <a:spcBef>
                <a:spcPct val="20000"/>
              </a:spcBef>
              <a:buFont typeface="Tahoma" panose="020B0604030504040204" pitchFamily="34" charset="0"/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 defTabSz="809625">
              <a:spcBef>
                <a:spcPct val="20000"/>
              </a:spcBef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defTabSz="8096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defTabSz="8096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defTabSz="8096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defTabSz="8096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3600">
                <a:latin typeface="Times New Roman" panose="02020603050405020304" pitchFamily="18" charset="0"/>
              </a:rPr>
              <a:t>1. What is Helen going to do tomorrow? </a:t>
            </a:r>
          </a:p>
        </p:txBody>
      </p:sp>
      <p:sp>
        <p:nvSpPr>
          <p:cNvPr id="15371" name="Rectangle 167">
            <a:extLst>
              <a:ext uri="{FF2B5EF4-FFF2-40B4-BE49-F238E27FC236}">
                <a16:creationId xmlns:a16="http://schemas.microsoft.com/office/drawing/2014/main" id="{6892641B-CB08-9D77-1D2D-B26A453F5F5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8313" y="692150"/>
            <a:ext cx="5040312" cy="2154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120000"/>
              <a:buChar char="•"/>
              <a:defRPr sz="3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Tahoma" panose="020B0604030504040204" pitchFamily="34" charset="0"/>
              <a:buChar char="–"/>
              <a:defRPr sz="28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SzPct val="120000"/>
              <a:buChar char="•"/>
              <a:defRPr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Tahoma" panose="020B0604030504040204" pitchFamily="34" charset="0"/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5000"/>
              </a:lnSpc>
              <a:spcBef>
                <a:spcPct val="0"/>
              </a:spcBef>
              <a:buFontTx/>
              <a:buNone/>
            </a:pPr>
            <a:r>
              <a:rPr lang="en-US" altLang="zh-CN" sz="3600" b="0">
                <a:latin typeface="Times New Roman" panose="02020603050405020304" pitchFamily="18" charset="0"/>
              </a:rPr>
              <a:t>Have a Chinese lesson. </a:t>
            </a:r>
          </a:p>
          <a:p>
            <a:pPr>
              <a:lnSpc>
                <a:spcPct val="125000"/>
              </a:lnSpc>
              <a:spcBef>
                <a:spcPct val="0"/>
              </a:spcBef>
              <a:buFontTx/>
              <a:buNone/>
            </a:pPr>
            <a:r>
              <a:rPr lang="en-US" altLang="zh-CN" sz="3600" b="0">
                <a:latin typeface="Times New Roman" panose="02020603050405020304" pitchFamily="18" charset="0"/>
              </a:rPr>
              <a:t>Have a maths lesson. </a:t>
            </a:r>
          </a:p>
          <a:p>
            <a:pPr>
              <a:lnSpc>
                <a:spcPct val="125000"/>
              </a:lnSpc>
              <a:spcBef>
                <a:spcPct val="0"/>
              </a:spcBef>
              <a:buFontTx/>
              <a:buNone/>
            </a:pPr>
            <a:r>
              <a:rPr lang="en-US" altLang="zh-CN" sz="3600" b="0">
                <a:latin typeface="Times New Roman" panose="02020603050405020304" pitchFamily="18" charset="0"/>
              </a:rPr>
              <a:t>Have an English lesson. </a:t>
            </a:r>
          </a:p>
        </p:txBody>
      </p:sp>
      <p:sp>
        <p:nvSpPr>
          <p:cNvPr id="149516" name="Rectangle 12">
            <a:extLst>
              <a:ext uri="{FF2B5EF4-FFF2-40B4-BE49-F238E27FC236}">
                <a16:creationId xmlns:a16="http://schemas.microsoft.com/office/drawing/2014/main" id="{705E686D-2F8B-6681-9061-6FDE49A71B3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2413" y="908050"/>
            <a:ext cx="8135937" cy="571500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25400" algn="ctr">
                <a:solidFill>
                  <a:srgbClr val="00BCBC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804863" indent="-804863">
              <a:spcBef>
                <a:spcPct val="20000"/>
              </a:spcBef>
              <a:buClr>
                <a:schemeClr val="hlink"/>
              </a:buClr>
              <a:buSzPct val="120000"/>
              <a:buChar char="•"/>
              <a:defRPr sz="3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1617663" indent="-285750">
              <a:spcBef>
                <a:spcPct val="20000"/>
              </a:spcBef>
              <a:buFont typeface="Tahoma" panose="020B0604030504040204" pitchFamily="34" charset="0"/>
              <a:buChar char="–"/>
              <a:defRPr sz="28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797050" indent="-228600">
              <a:spcBef>
                <a:spcPct val="20000"/>
              </a:spcBef>
              <a:buClr>
                <a:schemeClr val="hlink"/>
              </a:buClr>
              <a:buSzPct val="120000"/>
              <a:buChar char="•"/>
              <a:defRPr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976438" indent="-228600">
              <a:spcBef>
                <a:spcPct val="20000"/>
              </a:spcBef>
              <a:buFont typeface="Tahoma" panose="020B0604030504040204" pitchFamily="34" charset="0"/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155825" indent="-228600">
              <a:spcBef>
                <a:spcPct val="20000"/>
              </a:spcBef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613025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3070225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527425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984625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en-US" altLang="zh-CN" sz="4400">
                <a:latin typeface="Times New Roman" panose="02020603050405020304" pitchFamily="18" charset="0"/>
              </a:rPr>
              <a:t>M: Hi, Helen. What are you going to do tomorrow?</a:t>
            </a:r>
          </a:p>
          <a:p>
            <a:pPr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en-US" altLang="zh-CN" sz="4400">
                <a:latin typeface="Times New Roman" panose="02020603050405020304" pitchFamily="18" charset="0"/>
              </a:rPr>
              <a:t>W: Hi, Mike. I'm going to have an English lesson. What are you going to do tomorrow?</a:t>
            </a:r>
          </a:p>
          <a:p>
            <a:pPr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en-US" altLang="zh-CN" sz="4400">
                <a:latin typeface="Times New Roman" panose="02020603050405020304" pitchFamily="18" charset="0"/>
              </a:rPr>
              <a:t>M: I'm going to visit my grandparents.</a:t>
            </a:r>
          </a:p>
        </p:txBody>
      </p:sp>
      <p:pic>
        <p:nvPicPr>
          <p:cNvPr id="15376" name="Picture 16">
            <a:hlinkClick r:id="" action="ppaction://media"/>
            <a:extLst>
              <a:ext uri="{FF2B5EF4-FFF2-40B4-BE49-F238E27FC236}">
                <a16:creationId xmlns:a16="http://schemas.microsoft.com/office/drawing/2014/main" id="{DCFF3D59-7EFC-BD31-20E6-89C3E31A18B7}"/>
              </a:ext>
            </a:extLst>
          </p:cNvPr>
          <p:cNvPicPr>
            <a:picLocks noChangeAspect="1" noChangeArrowheads="1"/>
          </p:cNvPicPr>
          <p:nvPr>
            <a:audioFile r:link="rId6"/>
            <p:extLst>
              <p:ext uri="{DAA4B4D4-6D71-4841-9C94-3DE7FCFB9230}">
                <p14:media xmlns:p14="http://schemas.microsoft.com/office/powerpoint/2010/main" r:embed="rId5"/>
              </p:ext>
            </p:extLst>
          </p:nvPr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36000" y="5373688"/>
            <a:ext cx="508000" cy="50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77" name="Picture 17">
            <a:hlinkClick r:id="" action="ppaction://media"/>
            <a:extLst>
              <a:ext uri="{FF2B5EF4-FFF2-40B4-BE49-F238E27FC236}">
                <a16:creationId xmlns:a16="http://schemas.microsoft.com/office/drawing/2014/main" id="{E52A384D-DCFE-2E75-C01E-6B0FFFCE3623}"/>
              </a:ext>
            </a:extLst>
          </p:cNvPr>
          <p:cNvPicPr>
            <a:picLocks noChangeAspect="1" noChangeArrowheads="1"/>
          </p:cNvPicPr>
          <p:nvPr>
            <a:audioFile r:link="rId8"/>
            <p:extLst>
              <p:ext uri="{DAA4B4D4-6D71-4841-9C94-3DE7FCFB9230}">
                <p14:media xmlns:p14="http://schemas.microsoft.com/office/powerpoint/2010/main" r:embed="rId7"/>
              </p:ext>
            </p:extLst>
          </p:nvPr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72450" y="188913"/>
            <a:ext cx="508000" cy="50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80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80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8824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 nodeType="clickPar">
                      <p:stCondLst>
                        <p:cond delay="0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1916" fill="hold"/>
                                        <p:tgtEl>
                                          <p:spTgt spid="8824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8245"/>
                  </p:tgtEl>
                </p:cond>
              </p:nextCondLst>
            </p:seq>
            <p:audio>
              <p:cMediaNode>
                <p:cTn id="1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8245"/>
                </p:tgtEl>
              </p:cMediaNode>
            </p:audio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8824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 nodeType="clickPar">
                      <p:stCondLst>
                        <p:cond delay="0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9" dur="1952" fill="hold"/>
                                        <p:tgtEl>
                                          <p:spTgt spid="8824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8244"/>
                  </p:tgtEl>
                </p:cond>
              </p:nextCondLst>
            </p:seq>
            <p:audio>
              <p:cMediaNode>
                <p:cTn id="2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8244"/>
                </p:tgtEl>
              </p:cMediaNode>
            </p:audio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1537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 nodeType="clickPar">
                      <p:stCondLst>
                        <p:cond delay="0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5" dur="34641" fill="hold"/>
                                        <p:tgtEl>
                                          <p:spTgt spid="1537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376"/>
                  </p:tgtEl>
                </p:cond>
              </p:nextCondLst>
            </p:seq>
            <p:audio>
              <p:cMediaNode>
                <p:cTn id="2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5376"/>
                </p:tgtEl>
              </p:cMediaNode>
            </p:audio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8807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 nodeType="clickPar">
                      <p:stCondLst>
                        <p:cond delay="0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5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495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1495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3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88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8073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8807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 nodeType="clickPar">
                      <p:stCondLst>
                        <p:cond delay="0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xit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2" dur="1000"/>
                                        <p:tgtEl>
                                          <p:spTgt spid="1495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000"/>
                                        <p:tgtEl>
                                          <p:spTgt spid="1495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495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46" presetID="5" presetClass="exit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47" dur="500"/>
                                        <p:tgtEl>
                                          <p:spTgt spid="8807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8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8078"/>
                  </p:tgtEl>
                </p:cond>
              </p:nextCondLst>
            </p:seq>
          </p:childTnLst>
        </p:cTn>
      </p:par>
    </p:tnLst>
    <p:bldLst>
      <p:bldP spid="88081" grpId="0" autoUpdateAnimBg="0"/>
      <p:bldP spid="149516" grpId="0" animBg="1"/>
      <p:bldP spid="149516" grpId="1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9242" name="Picture 154">
            <a:hlinkClick r:id="" action="ppaction://media"/>
            <a:extLst>
              <a:ext uri="{FF2B5EF4-FFF2-40B4-BE49-F238E27FC236}">
                <a16:creationId xmlns:a16="http://schemas.microsoft.com/office/drawing/2014/main" id="{EB271792-5527-DE49-C651-1C8617EBABFE}"/>
              </a:ext>
            </a:extLst>
          </p:cNvPr>
          <p:cNvPicPr>
            <a:picLocks noChangeAspect="1" noChangeArrowheads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75688" y="11588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9243" name="Picture 155">
            <a:hlinkClick r:id="" action="ppaction://media"/>
            <a:extLst>
              <a:ext uri="{FF2B5EF4-FFF2-40B4-BE49-F238E27FC236}">
                <a16:creationId xmlns:a16="http://schemas.microsoft.com/office/drawing/2014/main" id="{7133B184-9E29-E297-B85C-26308FE3D88D}"/>
              </a:ext>
            </a:extLst>
          </p:cNvPr>
          <p:cNvPicPr>
            <a:picLocks noChangeAspect="1" noChangeArrowheads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75688" y="11588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2" name="Picture 2" descr="公司logo">
            <a:extLst>
              <a:ext uri="{FF2B5EF4-FFF2-40B4-BE49-F238E27FC236}">
                <a16:creationId xmlns:a16="http://schemas.microsoft.com/office/drawing/2014/main" id="{B3A2BE25-8DF5-85DA-AE86-2B57E327810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61375" y="0"/>
            <a:ext cx="682625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9091" name="Picture 3" descr="originalText48">
            <a:extLst>
              <a:ext uri="{FF2B5EF4-FFF2-40B4-BE49-F238E27FC236}">
                <a16:creationId xmlns:a16="http://schemas.microsoft.com/office/drawing/2014/main" id="{0E55C175-593D-963D-4D22-8905E0EC546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75688" y="6389688"/>
            <a:ext cx="468312" cy="468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4" name="Rectangle 4">
            <a:extLst>
              <a:ext uri="{FF2B5EF4-FFF2-40B4-BE49-F238E27FC236}">
                <a16:creationId xmlns:a16="http://schemas.microsoft.com/office/drawing/2014/main" id="{7282A554-BDAA-0DF9-4048-07A1C01C1197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613" y="84138"/>
            <a:ext cx="7885112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BCBC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 marL="536575" indent="-536575">
              <a:spcBef>
                <a:spcPct val="20000"/>
              </a:spcBef>
              <a:buClr>
                <a:schemeClr val="hlink"/>
              </a:buClr>
              <a:buSzPct val="120000"/>
              <a:buChar char="•"/>
              <a:defRPr sz="3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1001713" indent="-285750">
              <a:spcBef>
                <a:spcPct val="20000"/>
              </a:spcBef>
              <a:buFont typeface="Tahoma" panose="020B0604030504040204" pitchFamily="34" charset="0"/>
              <a:buChar char="–"/>
              <a:defRPr sz="28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409700" indent="-228600">
              <a:spcBef>
                <a:spcPct val="20000"/>
              </a:spcBef>
              <a:buClr>
                <a:schemeClr val="hlink"/>
              </a:buClr>
              <a:buSzPct val="120000"/>
              <a:buChar char="•"/>
              <a:defRPr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817688" indent="-228600">
              <a:spcBef>
                <a:spcPct val="20000"/>
              </a:spcBef>
              <a:buFont typeface="Tahoma" panose="020B0604030504040204" pitchFamily="34" charset="0"/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225675" indent="-228600">
              <a:spcBef>
                <a:spcPct val="20000"/>
              </a:spcBef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682875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3140075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597275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4054475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3600">
                <a:latin typeface="Times New Roman" panose="02020603050405020304" pitchFamily="18" charset="0"/>
              </a:rPr>
              <a:t>2. What is Mike going to do tomorrow?</a:t>
            </a:r>
            <a:r>
              <a:rPr lang="en-US" altLang="zh-CN" sz="3600" b="0">
                <a:latin typeface="Times New Roman" panose="02020603050405020304" pitchFamily="18" charset="0"/>
              </a:rPr>
              <a:t> </a:t>
            </a:r>
          </a:p>
        </p:txBody>
      </p:sp>
      <p:pic>
        <p:nvPicPr>
          <p:cNvPr id="89093" name="Picture 5" descr="originalTextHide">
            <a:extLst>
              <a:ext uri="{FF2B5EF4-FFF2-40B4-BE49-F238E27FC236}">
                <a16:creationId xmlns:a16="http://schemas.microsoft.com/office/drawing/2014/main" id="{B8E006ED-AC34-11CB-456C-41278ACAC2A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75688" y="6389688"/>
            <a:ext cx="468312" cy="468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6" name="Rectangle 7">
            <a:extLst>
              <a:ext uri="{FF2B5EF4-FFF2-40B4-BE49-F238E27FC236}">
                <a16:creationId xmlns:a16="http://schemas.microsoft.com/office/drawing/2014/main" id="{83E0C6B1-2288-AC58-98DD-6A6F2E4E4724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6588" y="4508500"/>
            <a:ext cx="7381875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BCBC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120000"/>
              <a:buChar char="•"/>
              <a:defRPr sz="3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Tahoma" panose="020B0604030504040204" pitchFamily="34" charset="0"/>
              <a:buChar char="–"/>
              <a:defRPr sz="28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SzPct val="120000"/>
              <a:buChar char="•"/>
              <a:defRPr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Tahoma" panose="020B0604030504040204" pitchFamily="34" charset="0"/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3600">
                <a:latin typeface="Times New Roman" panose="02020603050405020304" pitchFamily="18" charset="0"/>
              </a:rPr>
              <a:t>Answer:________________________</a:t>
            </a:r>
          </a:p>
        </p:txBody>
      </p:sp>
      <p:sp>
        <p:nvSpPr>
          <p:cNvPr id="89096" name="Rectangle 8">
            <a:extLst>
              <a:ext uri="{FF2B5EF4-FFF2-40B4-BE49-F238E27FC236}">
                <a16:creationId xmlns:a16="http://schemas.microsoft.com/office/drawing/2014/main" id="{04740574-8016-D629-C882-B34299FC9145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11413" y="3644900"/>
            <a:ext cx="4967287" cy="1311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BCBC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120000"/>
              <a:buChar char="•"/>
              <a:defRPr sz="3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Tahoma" panose="020B0604030504040204" pitchFamily="34" charset="0"/>
              <a:buChar char="–"/>
              <a:defRPr sz="28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SzPct val="120000"/>
              <a:buChar char="•"/>
              <a:defRPr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Tahoma" panose="020B0604030504040204" pitchFamily="34" charset="0"/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4000">
                <a:solidFill>
                  <a:srgbClr val="FF0000"/>
                </a:solidFill>
                <a:latin typeface="Times New Roman" panose="02020603050405020304" pitchFamily="18" charset="0"/>
              </a:rPr>
              <a:t>He is going to visit his grandparents.</a:t>
            </a:r>
          </a:p>
        </p:txBody>
      </p:sp>
      <p:sp>
        <p:nvSpPr>
          <p:cNvPr id="17418" name="Rectangle 143">
            <a:extLst>
              <a:ext uri="{FF2B5EF4-FFF2-40B4-BE49-F238E27FC236}">
                <a16:creationId xmlns:a16="http://schemas.microsoft.com/office/drawing/2014/main" id="{6B9FA397-7043-2AD5-9474-F9842ADD8B1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1188" y="554038"/>
            <a:ext cx="7056437" cy="2154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120000"/>
              <a:buChar char="•"/>
              <a:defRPr sz="3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Tahoma" panose="020B0604030504040204" pitchFamily="34" charset="0"/>
              <a:buChar char="–"/>
              <a:defRPr sz="28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SzPct val="120000"/>
              <a:buChar char="•"/>
              <a:defRPr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Tahoma" panose="020B0604030504040204" pitchFamily="34" charset="0"/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5000"/>
              </a:lnSpc>
              <a:spcBef>
                <a:spcPct val="0"/>
              </a:spcBef>
              <a:buFontTx/>
              <a:buNone/>
            </a:pPr>
            <a:r>
              <a:rPr lang="en-US" altLang="zh-CN" sz="3600" b="0">
                <a:latin typeface="Times New Roman" panose="02020603050405020304" pitchFamily="18" charset="0"/>
              </a:rPr>
              <a:t>He is going to go fishing. </a:t>
            </a:r>
          </a:p>
          <a:p>
            <a:pPr>
              <a:lnSpc>
                <a:spcPct val="125000"/>
              </a:lnSpc>
              <a:spcBef>
                <a:spcPct val="0"/>
              </a:spcBef>
              <a:buFontTx/>
              <a:buNone/>
            </a:pPr>
            <a:r>
              <a:rPr lang="en-US" altLang="zh-CN" sz="3600" b="0">
                <a:latin typeface="Times New Roman" panose="02020603050405020304" pitchFamily="18" charset="0"/>
              </a:rPr>
              <a:t>He is going to visit his uncle. </a:t>
            </a:r>
          </a:p>
          <a:p>
            <a:pPr>
              <a:lnSpc>
                <a:spcPct val="125000"/>
              </a:lnSpc>
              <a:spcBef>
                <a:spcPct val="0"/>
              </a:spcBef>
              <a:buFontTx/>
              <a:buNone/>
            </a:pPr>
            <a:r>
              <a:rPr lang="en-US" altLang="zh-CN" sz="3600" b="0">
                <a:latin typeface="Times New Roman" panose="02020603050405020304" pitchFamily="18" charset="0"/>
              </a:rPr>
              <a:t>He is going to visit his grandparents.</a:t>
            </a:r>
          </a:p>
        </p:txBody>
      </p:sp>
      <p:sp>
        <p:nvSpPr>
          <p:cNvPr id="149516" name="Rectangle 12">
            <a:extLst>
              <a:ext uri="{FF2B5EF4-FFF2-40B4-BE49-F238E27FC236}">
                <a16:creationId xmlns:a16="http://schemas.microsoft.com/office/drawing/2014/main" id="{87C0CE78-4737-7F84-0C45-264564E5D59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3850" y="765175"/>
            <a:ext cx="8135938" cy="571500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25400" algn="ctr">
                <a:solidFill>
                  <a:srgbClr val="00BCBC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804863" indent="-804863">
              <a:spcBef>
                <a:spcPct val="20000"/>
              </a:spcBef>
              <a:buClr>
                <a:schemeClr val="hlink"/>
              </a:buClr>
              <a:buSzPct val="120000"/>
              <a:buChar char="•"/>
              <a:defRPr sz="3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1617663" indent="-285750">
              <a:spcBef>
                <a:spcPct val="20000"/>
              </a:spcBef>
              <a:buFont typeface="Tahoma" panose="020B0604030504040204" pitchFamily="34" charset="0"/>
              <a:buChar char="–"/>
              <a:defRPr sz="28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797050" indent="-228600">
              <a:spcBef>
                <a:spcPct val="20000"/>
              </a:spcBef>
              <a:buClr>
                <a:schemeClr val="hlink"/>
              </a:buClr>
              <a:buSzPct val="120000"/>
              <a:buChar char="•"/>
              <a:defRPr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976438" indent="-228600">
              <a:spcBef>
                <a:spcPct val="20000"/>
              </a:spcBef>
              <a:buFont typeface="Tahoma" panose="020B0604030504040204" pitchFamily="34" charset="0"/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155825" indent="-228600">
              <a:spcBef>
                <a:spcPct val="20000"/>
              </a:spcBef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613025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3070225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527425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984625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en-US" altLang="zh-CN" sz="4400">
                <a:latin typeface="Times New Roman" panose="02020603050405020304" pitchFamily="18" charset="0"/>
              </a:rPr>
              <a:t>M: Hi, Helen. What are you going to do tomorrow?</a:t>
            </a:r>
          </a:p>
          <a:p>
            <a:pPr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en-US" altLang="zh-CN" sz="4400">
                <a:latin typeface="Times New Roman" panose="02020603050405020304" pitchFamily="18" charset="0"/>
              </a:rPr>
              <a:t>W: Hi, Mike. I'm going to have an English lesson. What are you going to do tomorrow?</a:t>
            </a:r>
          </a:p>
          <a:p>
            <a:pPr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en-US" altLang="zh-CN" sz="4400">
                <a:latin typeface="Times New Roman" panose="02020603050405020304" pitchFamily="18" charset="0"/>
              </a:rPr>
              <a:t>M: I'm going to visit my grandparents.</a:t>
            </a:r>
          </a:p>
        </p:txBody>
      </p:sp>
      <p:pic>
        <p:nvPicPr>
          <p:cNvPr id="17423" name="Picture 15">
            <a:hlinkClick r:id="" action="ppaction://media"/>
            <a:extLst>
              <a:ext uri="{FF2B5EF4-FFF2-40B4-BE49-F238E27FC236}">
                <a16:creationId xmlns:a16="http://schemas.microsoft.com/office/drawing/2014/main" id="{41B8A7D4-136D-149A-FA93-8B77295E5E7F}"/>
              </a:ext>
            </a:extLst>
          </p:cNvPr>
          <p:cNvPicPr>
            <a:picLocks noChangeAspect="1" noChangeArrowheads="1"/>
          </p:cNvPicPr>
          <p:nvPr>
            <a:audioFile r:link="rId6"/>
            <p:extLst>
              <p:ext uri="{DAA4B4D4-6D71-4841-9C94-3DE7FCFB9230}">
                <p14:media xmlns:p14="http://schemas.microsoft.com/office/powerpoint/2010/main" r:embed="rId5"/>
              </p:ext>
            </p:extLst>
          </p:nvPr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36000" y="5373688"/>
            <a:ext cx="508000" cy="50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424" name="Picture 16">
            <a:hlinkClick r:id="" action="ppaction://media"/>
            <a:extLst>
              <a:ext uri="{FF2B5EF4-FFF2-40B4-BE49-F238E27FC236}">
                <a16:creationId xmlns:a16="http://schemas.microsoft.com/office/drawing/2014/main" id="{441E950C-9B1F-D4D4-CC79-3D193272CC2B}"/>
              </a:ext>
            </a:extLst>
          </p:cNvPr>
          <p:cNvPicPr>
            <a:picLocks noChangeAspect="1" noChangeArrowheads="1"/>
          </p:cNvPicPr>
          <p:nvPr>
            <a:audioFile r:link="rId8"/>
            <p:extLst>
              <p:ext uri="{DAA4B4D4-6D71-4841-9C94-3DE7FCFB9230}">
                <p14:media xmlns:p14="http://schemas.microsoft.com/office/powerpoint/2010/main" r:embed="rId7"/>
              </p:ext>
            </p:extLst>
          </p:nvPr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1013" y="115888"/>
            <a:ext cx="508000" cy="50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90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90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892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 nodeType="clickPar">
                      <p:stCondLst>
                        <p:cond delay="0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1952" fill="hold"/>
                                        <p:tgtEl>
                                          <p:spTgt spid="8924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9242"/>
                  </p:tgtEl>
                </p:cond>
              </p:nextCondLst>
            </p:seq>
            <p:audio>
              <p:cMediaNode>
                <p:cTn id="1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9242"/>
                </p:tgtEl>
              </p:cMediaNode>
            </p:audio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8924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 nodeType="clickPar">
                      <p:stCondLst>
                        <p:cond delay="0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9" dur="1916" fill="hold"/>
                                        <p:tgtEl>
                                          <p:spTgt spid="8924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9243"/>
                  </p:tgtEl>
                </p:cond>
              </p:nextCondLst>
            </p:seq>
            <p:audio>
              <p:cMediaNode>
                <p:cTn id="2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9243"/>
                </p:tgtEl>
              </p:cMediaNode>
            </p:audio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174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 nodeType="clickPar">
                      <p:stCondLst>
                        <p:cond delay="0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5" dur="34641" fill="hold"/>
                                        <p:tgtEl>
                                          <p:spTgt spid="1742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423"/>
                  </p:tgtEl>
                </p:cond>
              </p:nextCondLst>
            </p:seq>
            <p:audio>
              <p:cMediaNode>
                <p:cTn id="2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7423"/>
                </p:tgtEl>
              </p:cMediaNode>
            </p:audio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8909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 nodeType="clickPar">
                      <p:stCondLst>
                        <p:cond delay="0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5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1000"/>
                                        <p:tgtEl>
                                          <p:spTgt spid="1495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34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6" dur="500"/>
                                        <p:tgtEl>
                                          <p:spTgt spid="890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9091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8909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 nodeType="clickPar">
                      <p:stCondLst>
                        <p:cond delay="0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4" presetClass="exit" presetSubtype="3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out)">
                                      <p:cBhvr>
                                        <p:cTn id="41" dur="1000"/>
                                        <p:tgtEl>
                                          <p:spTgt spid="1495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495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44" presetID="5" presetClass="exit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45" dur="500"/>
                                        <p:tgtEl>
                                          <p:spTgt spid="890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90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9093"/>
                  </p:tgtEl>
                </p:cond>
              </p:nextCondLst>
            </p:seq>
          </p:childTnLst>
        </p:cTn>
      </p:par>
    </p:tnLst>
    <p:bldLst>
      <p:bldP spid="89096" grpId="0" autoUpdateAnimBg="0"/>
      <p:bldP spid="149516" grpId="0" animBg="1"/>
      <p:bldP spid="149516" grpId="1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7" descr="公司logo">
            <a:extLst>
              <a:ext uri="{FF2B5EF4-FFF2-40B4-BE49-F238E27FC236}">
                <a16:creationId xmlns:a16="http://schemas.microsoft.com/office/drawing/2014/main" id="{EEF2B898-19D6-CEAA-19A5-44686660F43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61375" y="0"/>
            <a:ext cx="682625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59" name="Picture 12" descr="originalText48">
            <a:extLst>
              <a:ext uri="{FF2B5EF4-FFF2-40B4-BE49-F238E27FC236}">
                <a16:creationId xmlns:a16="http://schemas.microsoft.com/office/drawing/2014/main" id="{00FDB7A9-2530-E765-2177-E00038FF5D0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75688" y="6389688"/>
            <a:ext cx="468312" cy="468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0" name="Picture 14" descr="originalTextHide">
            <a:extLst>
              <a:ext uri="{FF2B5EF4-FFF2-40B4-BE49-F238E27FC236}">
                <a16:creationId xmlns:a16="http://schemas.microsoft.com/office/drawing/2014/main" id="{627AA586-8762-6E68-ED60-F70B09E8738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75688" y="6389688"/>
            <a:ext cx="468312" cy="468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61" name="Rectangle 9">
            <a:extLst>
              <a:ext uri="{FF2B5EF4-FFF2-40B4-BE49-F238E27FC236}">
                <a16:creationId xmlns:a16="http://schemas.microsoft.com/office/drawing/2014/main" id="{8B20C144-85C9-0782-AC8C-259F41A3DBF8}"/>
              </a:ext>
            </a:extLst>
          </p:cNvPr>
          <p:cNvSpPr>
            <a:spLocks noChangeArrowheads="1"/>
          </p:cNvSpPr>
          <p:nvPr/>
        </p:nvSpPr>
        <p:spPr bwMode="auto">
          <a:xfrm>
            <a:off x="69850" y="65088"/>
            <a:ext cx="7670800" cy="574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hlink"/>
              </a:buClr>
              <a:buSzPct val="120000"/>
              <a:buChar char="•"/>
              <a:defRPr sz="3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1366838" indent="-285750">
              <a:spcBef>
                <a:spcPct val="20000"/>
              </a:spcBef>
              <a:buFont typeface="Tahoma" panose="020B0604030504040204" pitchFamily="34" charset="0"/>
              <a:buChar char="–"/>
              <a:defRPr sz="28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774825" indent="-228600">
              <a:spcBef>
                <a:spcPct val="20000"/>
              </a:spcBef>
              <a:buClr>
                <a:schemeClr val="hlink"/>
              </a:buClr>
              <a:buSzPct val="120000"/>
              <a:buChar char="•"/>
              <a:defRPr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2182813" indent="-228600">
              <a:spcBef>
                <a:spcPct val="20000"/>
              </a:spcBef>
              <a:buFont typeface="Tahoma" panose="020B0604030504040204" pitchFamily="34" charset="0"/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590800" indent="-228600">
              <a:spcBef>
                <a:spcPct val="20000"/>
              </a:spcBef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3048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3505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9624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4419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buFontTx/>
              <a:buNone/>
            </a:pPr>
            <a:r>
              <a:rPr lang="zh-CN" altLang="en-US" sz="1800" b="0">
                <a:latin typeface="Times New Roman" panose="02020603050405020304" pitchFamily="18" charset="0"/>
              </a:rPr>
              <a:t>听第二段对话，回答第 </a:t>
            </a:r>
            <a:r>
              <a:rPr lang="en-US" altLang="zh-CN" sz="1800">
                <a:latin typeface="Times New Roman" panose="02020603050405020304" pitchFamily="18" charset="0"/>
              </a:rPr>
              <a:t>3</a:t>
            </a:r>
            <a:r>
              <a:rPr lang="en-US" altLang="zh-CN" sz="1800" b="0">
                <a:latin typeface="Times New Roman" panose="02020603050405020304" pitchFamily="18" charset="0"/>
              </a:rPr>
              <a:t> - </a:t>
            </a:r>
            <a:r>
              <a:rPr lang="en-US" altLang="zh-CN" sz="1800">
                <a:latin typeface="Times New Roman" panose="02020603050405020304" pitchFamily="18" charset="0"/>
              </a:rPr>
              <a:t>4</a:t>
            </a:r>
            <a:r>
              <a:rPr lang="en-US" altLang="zh-CN" sz="1800" b="0">
                <a:latin typeface="Times New Roman" panose="02020603050405020304" pitchFamily="18" charset="0"/>
              </a:rPr>
              <a:t> </a:t>
            </a:r>
            <a:r>
              <a:rPr lang="zh-CN" altLang="en-US" sz="1800" b="0">
                <a:latin typeface="Times New Roman" panose="02020603050405020304" pitchFamily="18" charset="0"/>
              </a:rPr>
              <a:t>两个问题。现在你有 </a:t>
            </a:r>
            <a:r>
              <a:rPr lang="en-US" altLang="zh-CN" sz="1800">
                <a:latin typeface="Times New Roman" panose="02020603050405020304" pitchFamily="18" charset="0"/>
              </a:rPr>
              <a:t>10</a:t>
            </a:r>
            <a:r>
              <a:rPr lang="en-US" altLang="zh-CN" sz="1800" b="0">
                <a:latin typeface="Times New Roman" panose="02020603050405020304" pitchFamily="18" charset="0"/>
              </a:rPr>
              <a:t> </a:t>
            </a:r>
            <a:r>
              <a:rPr lang="zh-CN" altLang="en-US" sz="1800" b="0">
                <a:latin typeface="Times New Roman" panose="02020603050405020304" pitchFamily="18" charset="0"/>
              </a:rPr>
              <a:t>秒钟的阅题时间。 </a:t>
            </a:r>
          </a:p>
        </p:txBody>
      </p:sp>
      <p:sp>
        <p:nvSpPr>
          <p:cNvPr id="19462" name="Rectangle 29">
            <a:extLst>
              <a:ext uri="{FF2B5EF4-FFF2-40B4-BE49-F238E27FC236}">
                <a16:creationId xmlns:a16="http://schemas.microsoft.com/office/drawing/2014/main" id="{85CB4CA7-E758-05E3-6630-6103C90DE08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3850" y="747713"/>
            <a:ext cx="7993063" cy="5362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BCBC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 marL="447675" indent="-447675">
              <a:spcBef>
                <a:spcPct val="20000"/>
              </a:spcBef>
              <a:buClr>
                <a:schemeClr val="hlink"/>
              </a:buClr>
              <a:buSzPct val="120000"/>
              <a:buChar char="•"/>
              <a:defRPr sz="3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912813" indent="-285750">
              <a:spcBef>
                <a:spcPct val="20000"/>
              </a:spcBef>
              <a:buFont typeface="Tahoma" panose="020B0604030504040204" pitchFamily="34" charset="0"/>
              <a:buChar char="–"/>
              <a:defRPr sz="28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320800" indent="-228600">
              <a:spcBef>
                <a:spcPct val="20000"/>
              </a:spcBef>
              <a:buClr>
                <a:schemeClr val="hlink"/>
              </a:buClr>
              <a:buSzPct val="120000"/>
              <a:buChar char="•"/>
              <a:defRPr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728788" indent="-228600">
              <a:spcBef>
                <a:spcPct val="20000"/>
              </a:spcBef>
              <a:buFont typeface="Tahoma" panose="020B0604030504040204" pitchFamily="34" charset="0"/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136775" indent="-228600">
              <a:spcBef>
                <a:spcPct val="20000"/>
              </a:spcBef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93975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3051175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508375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965575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en-US" altLang="zh-CN" sz="3600">
                <a:latin typeface="Times New Roman" panose="02020603050405020304" pitchFamily="18" charset="0"/>
              </a:rPr>
              <a:t>3. What does Oliver’s father do? </a:t>
            </a:r>
          </a:p>
          <a:p>
            <a:pPr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en-US" altLang="zh-CN" sz="3600" b="0">
                <a:latin typeface="Times New Roman" panose="02020603050405020304" pitchFamily="18" charset="0"/>
              </a:rPr>
              <a:t>    He is a businessman. </a:t>
            </a:r>
          </a:p>
          <a:p>
            <a:pPr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en-US" altLang="zh-CN" sz="3600" b="0">
                <a:latin typeface="Times New Roman" panose="02020603050405020304" pitchFamily="18" charset="0"/>
              </a:rPr>
              <a:t>    He is a fisherman. </a:t>
            </a:r>
          </a:p>
          <a:p>
            <a:pPr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en-US" altLang="zh-CN" sz="3600" b="0">
                <a:latin typeface="Times New Roman" panose="02020603050405020304" pitchFamily="18" charset="0"/>
              </a:rPr>
              <a:t>    He is a pilot. </a:t>
            </a:r>
          </a:p>
          <a:p>
            <a:pPr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en-US" altLang="zh-CN" sz="3600">
                <a:latin typeface="Times New Roman" panose="02020603050405020304" pitchFamily="18" charset="0"/>
              </a:rPr>
              <a:t>4. Where does Oliver’s father work? </a:t>
            </a:r>
          </a:p>
          <a:p>
            <a:pPr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en-US" altLang="zh-CN" sz="3600" b="0">
                <a:latin typeface="Times New Roman" panose="02020603050405020304" pitchFamily="18" charset="0"/>
              </a:rPr>
              <a:t>    At the airport. </a:t>
            </a:r>
          </a:p>
          <a:p>
            <a:pPr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en-US" altLang="zh-CN" sz="3600" b="0">
                <a:latin typeface="Times New Roman" panose="02020603050405020304" pitchFamily="18" charset="0"/>
              </a:rPr>
              <a:t>    Near the sea. </a:t>
            </a:r>
          </a:p>
          <a:p>
            <a:pPr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en-US" altLang="zh-CN" sz="3600" b="0">
                <a:latin typeface="Times New Roman" panose="02020603050405020304" pitchFamily="18" charset="0"/>
              </a:rPr>
              <a:t>    On the mountain. </a:t>
            </a:r>
          </a:p>
        </p:txBody>
      </p:sp>
      <p:sp>
        <p:nvSpPr>
          <p:cNvPr id="19463" name="Rectangle 13">
            <a:extLst>
              <a:ext uri="{FF2B5EF4-FFF2-40B4-BE49-F238E27FC236}">
                <a16:creationId xmlns:a16="http://schemas.microsoft.com/office/drawing/2014/main" id="{08BB5B98-DC50-14F9-1E3E-48566F967A0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3700" y="747713"/>
            <a:ext cx="8066088" cy="5849937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25400" algn="ctr">
                <a:solidFill>
                  <a:srgbClr val="00BCBC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714375" indent="-714375">
              <a:spcBef>
                <a:spcPct val="20000"/>
              </a:spcBef>
              <a:buClr>
                <a:schemeClr val="hlink"/>
              </a:buClr>
              <a:buSzPct val="120000"/>
              <a:buChar char="•"/>
              <a:defRPr sz="3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893763" indent="-285750">
              <a:spcBef>
                <a:spcPct val="20000"/>
              </a:spcBef>
              <a:buFont typeface="Tahoma" panose="020B0604030504040204" pitchFamily="34" charset="0"/>
              <a:buChar char="–"/>
              <a:defRPr sz="28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073150" indent="-228600">
              <a:spcBef>
                <a:spcPct val="20000"/>
              </a:spcBef>
              <a:buClr>
                <a:schemeClr val="hlink"/>
              </a:buClr>
              <a:buSzPct val="120000"/>
              <a:buChar char="•"/>
              <a:defRPr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Tahoma" panose="020B0604030504040204" pitchFamily="34" charset="0"/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05000"/>
              </a:lnSpc>
              <a:spcBef>
                <a:spcPct val="0"/>
              </a:spcBef>
              <a:buFontTx/>
              <a:buNone/>
            </a:pPr>
            <a:r>
              <a:rPr lang="en-US" altLang="zh-CN" sz="4000">
                <a:latin typeface="Times New Roman" panose="02020603050405020304" pitchFamily="18" charset="0"/>
              </a:rPr>
              <a:t>W: What does your father do, Oliver?</a:t>
            </a:r>
          </a:p>
          <a:p>
            <a:pPr>
              <a:lnSpc>
                <a:spcPct val="105000"/>
              </a:lnSpc>
              <a:spcBef>
                <a:spcPct val="0"/>
              </a:spcBef>
              <a:buFontTx/>
              <a:buNone/>
            </a:pPr>
            <a:r>
              <a:rPr lang="en-US" altLang="zh-CN" sz="4000">
                <a:latin typeface="Times New Roman" panose="02020603050405020304" pitchFamily="18" charset="0"/>
              </a:rPr>
              <a:t>M: He is a pilot.</a:t>
            </a:r>
          </a:p>
          <a:p>
            <a:pPr>
              <a:lnSpc>
                <a:spcPct val="105000"/>
              </a:lnSpc>
              <a:spcBef>
                <a:spcPct val="0"/>
              </a:spcBef>
              <a:buFontTx/>
              <a:buNone/>
            </a:pPr>
            <a:r>
              <a:rPr lang="en-US" altLang="zh-CN" sz="4000">
                <a:latin typeface="Times New Roman" panose="02020603050405020304" pitchFamily="18" charset="0"/>
              </a:rPr>
              <a:t>W: Cool! Where does he work?</a:t>
            </a:r>
          </a:p>
          <a:p>
            <a:pPr>
              <a:lnSpc>
                <a:spcPct val="105000"/>
              </a:lnSpc>
              <a:spcBef>
                <a:spcPct val="0"/>
              </a:spcBef>
              <a:buFontTx/>
              <a:buNone/>
            </a:pPr>
            <a:r>
              <a:rPr lang="en-US" altLang="zh-CN" sz="4000">
                <a:latin typeface="Times New Roman" panose="02020603050405020304" pitchFamily="18" charset="0"/>
              </a:rPr>
              <a:t>M: He works near the sea. I'm going to be a pilot one day. What about you, Linda?</a:t>
            </a:r>
          </a:p>
          <a:p>
            <a:pPr>
              <a:lnSpc>
                <a:spcPct val="105000"/>
              </a:lnSpc>
              <a:spcBef>
                <a:spcPct val="0"/>
              </a:spcBef>
              <a:buFontTx/>
              <a:buNone/>
            </a:pPr>
            <a:r>
              <a:rPr lang="en-US" altLang="zh-CN" sz="4000">
                <a:latin typeface="Times New Roman" panose="02020603050405020304" pitchFamily="18" charset="0"/>
              </a:rPr>
              <a:t>W: I'm going to be a teacher one day.</a:t>
            </a:r>
          </a:p>
        </p:txBody>
      </p:sp>
      <p:pic>
        <p:nvPicPr>
          <p:cNvPr id="94312" name="Picture 104">
            <a:hlinkClick r:id="" action="ppaction://media"/>
            <a:extLst>
              <a:ext uri="{FF2B5EF4-FFF2-40B4-BE49-F238E27FC236}">
                <a16:creationId xmlns:a16="http://schemas.microsoft.com/office/drawing/2014/main" id="{F6C874B5-B936-20F3-0B6A-B408C52CF382}"/>
              </a:ext>
            </a:extLst>
          </p:cNvPr>
          <p:cNvPicPr>
            <a:picLocks noChangeAspect="1" noChangeArrowheads="1"/>
          </p:cNvPicPr>
          <p:nvPr>
            <p:ph sz="half" idx="2"/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667625" y="115888"/>
            <a:ext cx="503238" cy="50323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9467" name="Picture 11">
            <a:hlinkClick r:id="" action="ppaction://media"/>
            <a:extLst>
              <a:ext uri="{FF2B5EF4-FFF2-40B4-BE49-F238E27FC236}">
                <a16:creationId xmlns:a16="http://schemas.microsoft.com/office/drawing/2014/main" id="{258762EA-F95B-72CA-E039-88A4877C9A41}"/>
              </a:ext>
            </a:extLst>
          </p:cNvPr>
          <p:cNvPicPr>
            <a:picLocks noChangeAspect="1" noChangeArrowheads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04250" y="5589588"/>
            <a:ext cx="508000" cy="50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push dir="r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43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770" fill="hold"/>
                                        <p:tgtEl>
                                          <p:spTgt spid="943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4312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4312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945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 nodeType="clickPar">
                      <p:stCondLst>
                        <p:cond delay="0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1000"/>
                                        <p:tgtEl>
                                          <p:spTgt spid="194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19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459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1946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 nodeType="clickPar">
                      <p:stCondLst>
                        <p:cond delay="0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8" presetClass="exit" presetSubtype="3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out)">
                                      <p:cBhvr>
                                        <p:cTn id="22" dur="1000"/>
                                        <p:tgtEl>
                                          <p:spTgt spid="1946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9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5" presetID="5" presetClass="exit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26" dur="500"/>
                                        <p:tgtEl>
                                          <p:spTgt spid="194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460"/>
                  </p:tgtEl>
                </p:cond>
              </p:nextCondLst>
            </p:seq>
          </p:childTnLst>
        </p:cTn>
      </p:par>
    </p:tnLst>
    <p:bldLst>
      <p:bldP spid="19463" grpId="0" animBg="1"/>
      <p:bldP spid="19463" grpId="1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0293" name="Picture 181">
            <a:hlinkClick r:id="" action="ppaction://media"/>
            <a:extLst>
              <a:ext uri="{FF2B5EF4-FFF2-40B4-BE49-F238E27FC236}">
                <a16:creationId xmlns:a16="http://schemas.microsoft.com/office/drawing/2014/main" id="{2A9A26F1-BA02-3C76-0D3C-A2CCBBAFCAC2}"/>
              </a:ext>
            </a:extLst>
          </p:cNvPr>
          <p:cNvPicPr>
            <a:picLocks noChangeAspect="1" noChangeArrowheads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75688" y="11588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0294" name="Picture 182">
            <a:hlinkClick r:id="" action="ppaction://media"/>
            <a:extLst>
              <a:ext uri="{FF2B5EF4-FFF2-40B4-BE49-F238E27FC236}">
                <a16:creationId xmlns:a16="http://schemas.microsoft.com/office/drawing/2014/main" id="{668AAAC4-7B65-1956-A2D8-79F3D5E3D5E6}"/>
              </a:ext>
            </a:extLst>
          </p:cNvPr>
          <p:cNvPicPr>
            <a:picLocks noChangeAspect="1" noChangeArrowheads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75688" y="11588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08" name="Picture 2" descr="公司logo">
            <a:extLst>
              <a:ext uri="{FF2B5EF4-FFF2-40B4-BE49-F238E27FC236}">
                <a16:creationId xmlns:a16="http://schemas.microsoft.com/office/drawing/2014/main" id="{000BA5BD-BF75-9B59-EA96-B4EF14AB119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61375" y="0"/>
            <a:ext cx="682625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09" name="Picture 3" descr="originalText48">
            <a:extLst>
              <a:ext uri="{FF2B5EF4-FFF2-40B4-BE49-F238E27FC236}">
                <a16:creationId xmlns:a16="http://schemas.microsoft.com/office/drawing/2014/main" id="{6AF51CD7-C762-0914-B01D-DB5E9A4ECC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75688" y="6389688"/>
            <a:ext cx="468312" cy="468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10" name="Rectangle 4">
            <a:extLst>
              <a:ext uri="{FF2B5EF4-FFF2-40B4-BE49-F238E27FC236}">
                <a16:creationId xmlns:a16="http://schemas.microsoft.com/office/drawing/2014/main" id="{5E2A91B9-39F4-4D3E-E741-D731A4C62BA1}"/>
              </a:ext>
            </a:extLst>
          </p:cNvPr>
          <p:cNvSpPr>
            <a:spLocks noChangeArrowheads="1"/>
          </p:cNvSpPr>
          <p:nvPr/>
        </p:nvSpPr>
        <p:spPr bwMode="auto">
          <a:xfrm>
            <a:off x="95250" y="84138"/>
            <a:ext cx="6924675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BCBC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 marL="447675" indent="-447675">
              <a:spcBef>
                <a:spcPct val="20000"/>
              </a:spcBef>
              <a:buClr>
                <a:schemeClr val="hlink"/>
              </a:buClr>
              <a:buSzPct val="120000"/>
              <a:buChar char="•"/>
              <a:defRPr sz="3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722313" indent="-285750">
              <a:spcBef>
                <a:spcPct val="20000"/>
              </a:spcBef>
              <a:buFont typeface="Tahoma" panose="020B0604030504040204" pitchFamily="34" charset="0"/>
              <a:buChar char="–"/>
              <a:defRPr sz="28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SzPct val="120000"/>
              <a:buChar char="•"/>
              <a:defRPr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Tahoma" panose="020B0604030504040204" pitchFamily="34" charset="0"/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3600">
                <a:latin typeface="Times New Roman" panose="02020603050405020304" pitchFamily="18" charset="0"/>
              </a:rPr>
              <a:t>3. What does Oliver’s father do? </a:t>
            </a:r>
          </a:p>
        </p:txBody>
      </p:sp>
      <p:pic>
        <p:nvPicPr>
          <p:cNvPr id="21511" name="Picture 5" descr="originalTextHide">
            <a:extLst>
              <a:ext uri="{FF2B5EF4-FFF2-40B4-BE49-F238E27FC236}">
                <a16:creationId xmlns:a16="http://schemas.microsoft.com/office/drawing/2014/main" id="{62917352-66E8-07C5-B14E-D4A910868AD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75688" y="6389688"/>
            <a:ext cx="468312" cy="468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12" name="Rectangle 6">
            <a:extLst>
              <a:ext uri="{FF2B5EF4-FFF2-40B4-BE49-F238E27FC236}">
                <a16:creationId xmlns:a16="http://schemas.microsoft.com/office/drawing/2014/main" id="{5ABB33AA-3012-612C-2BCC-9BE36CA732C0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1188" y="4803775"/>
            <a:ext cx="7273925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BCBC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120000"/>
              <a:buChar char="•"/>
              <a:defRPr sz="3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Tahoma" panose="020B0604030504040204" pitchFamily="34" charset="0"/>
              <a:buChar char="–"/>
              <a:defRPr sz="28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SzPct val="120000"/>
              <a:buChar char="•"/>
              <a:defRPr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Tahoma" panose="020B0604030504040204" pitchFamily="34" charset="0"/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3600">
                <a:latin typeface="Times New Roman" panose="02020603050405020304" pitchFamily="18" charset="0"/>
              </a:rPr>
              <a:t>Answer:_______________________</a:t>
            </a:r>
          </a:p>
        </p:txBody>
      </p:sp>
      <p:sp>
        <p:nvSpPr>
          <p:cNvPr id="90119" name="Rectangle 7">
            <a:extLst>
              <a:ext uri="{FF2B5EF4-FFF2-40B4-BE49-F238E27FC236}">
                <a16:creationId xmlns:a16="http://schemas.microsoft.com/office/drawing/2014/main" id="{9E4D43EA-B4B6-6952-D0C7-BC0760AEFBD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39975" y="4652963"/>
            <a:ext cx="5113338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BCBC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120000"/>
              <a:buChar char="•"/>
              <a:defRPr sz="3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Tahoma" panose="020B0604030504040204" pitchFamily="34" charset="0"/>
              <a:buChar char="–"/>
              <a:defRPr sz="28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SzPct val="120000"/>
              <a:buChar char="•"/>
              <a:defRPr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Tahoma" panose="020B0604030504040204" pitchFamily="34" charset="0"/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4000">
                <a:solidFill>
                  <a:srgbClr val="FF0000"/>
                </a:solidFill>
                <a:latin typeface="Times New Roman" panose="02020603050405020304" pitchFamily="18" charset="0"/>
              </a:rPr>
              <a:t> He is a pilot.</a:t>
            </a:r>
          </a:p>
        </p:txBody>
      </p:sp>
      <p:sp>
        <p:nvSpPr>
          <p:cNvPr id="21514" name="Rectangle 162">
            <a:extLst>
              <a:ext uri="{FF2B5EF4-FFF2-40B4-BE49-F238E27FC236}">
                <a16:creationId xmlns:a16="http://schemas.microsoft.com/office/drawing/2014/main" id="{219B57C8-B6DF-BBE5-3E8C-34CFEAE031C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5775" y="620713"/>
            <a:ext cx="5473700" cy="2068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120000"/>
              <a:buChar char="•"/>
              <a:defRPr sz="3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Tahoma" panose="020B0604030504040204" pitchFamily="34" charset="0"/>
              <a:buChar char="–"/>
              <a:defRPr sz="28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SzPct val="120000"/>
              <a:buChar char="•"/>
              <a:defRPr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Tahoma" panose="020B0604030504040204" pitchFamily="34" charset="0"/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en-US" altLang="zh-CN" sz="3600" b="0">
                <a:latin typeface="Times New Roman" panose="02020603050405020304" pitchFamily="18" charset="0"/>
              </a:rPr>
              <a:t>He is a businessman. </a:t>
            </a:r>
          </a:p>
          <a:p>
            <a:pPr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en-US" altLang="zh-CN" sz="3600" b="0">
                <a:latin typeface="Times New Roman" panose="02020603050405020304" pitchFamily="18" charset="0"/>
              </a:rPr>
              <a:t>He is a fisherman. </a:t>
            </a:r>
          </a:p>
          <a:p>
            <a:pPr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en-US" altLang="zh-CN" sz="3600" b="0">
                <a:latin typeface="Times New Roman" panose="02020603050405020304" pitchFamily="18" charset="0"/>
              </a:rPr>
              <a:t>He is a pilot.</a:t>
            </a:r>
          </a:p>
        </p:txBody>
      </p:sp>
      <p:sp>
        <p:nvSpPr>
          <p:cNvPr id="21515" name="Rectangle 188">
            <a:extLst>
              <a:ext uri="{FF2B5EF4-FFF2-40B4-BE49-F238E27FC236}">
                <a16:creationId xmlns:a16="http://schemas.microsoft.com/office/drawing/2014/main" id="{A4616AF6-DBA9-41F7-017D-98985712ACC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6725" y="765175"/>
            <a:ext cx="7921625" cy="5849938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25400" algn="ctr">
                <a:solidFill>
                  <a:srgbClr val="00BCBC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714375" indent="-714375">
              <a:spcBef>
                <a:spcPct val="20000"/>
              </a:spcBef>
              <a:buClr>
                <a:schemeClr val="hlink"/>
              </a:buClr>
              <a:buSzPct val="120000"/>
              <a:buChar char="•"/>
              <a:defRPr sz="3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893763" indent="-285750">
              <a:spcBef>
                <a:spcPct val="20000"/>
              </a:spcBef>
              <a:buFont typeface="Tahoma" panose="020B0604030504040204" pitchFamily="34" charset="0"/>
              <a:buChar char="–"/>
              <a:defRPr sz="28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073150" indent="-228600">
              <a:spcBef>
                <a:spcPct val="20000"/>
              </a:spcBef>
              <a:buClr>
                <a:schemeClr val="hlink"/>
              </a:buClr>
              <a:buSzPct val="120000"/>
              <a:buChar char="•"/>
              <a:defRPr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Tahoma" panose="020B0604030504040204" pitchFamily="34" charset="0"/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v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05000"/>
              </a:lnSpc>
              <a:spcBef>
                <a:spcPct val="0"/>
              </a:spcBef>
              <a:buFontTx/>
              <a:buNone/>
            </a:pPr>
            <a:r>
              <a:rPr lang="en-US" altLang="zh-CN" sz="4000">
                <a:latin typeface="Times New Roman" panose="02020603050405020304" pitchFamily="18" charset="0"/>
              </a:rPr>
              <a:t>W: What does your father do, Oliver?</a:t>
            </a:r>
          </a:p>
          <a:p>
            <a:pPr>
              <a:lnSpc>
                <a:spcPct val="105000"/>
              </a:lnSpc>
              <a:spcBef>
                <a:spcPct val="0"/>
              </a:spcBef>
              <a:buFontTx/>
              <a:buNone/>
            </a:pPr>
            <a:r>
              <a:rPr lang="en-US" altLang="zh-CN" sz="4000">
                <a:latin typeface="Times New Roman" panose="02020603050405020304" pitchFamily="18" charset="0"/>
              </a:rPr>
              <a:t>M: He is a pilot.</a:t>
            </a:r>
          </a:p>
          <a:p>
            <a:pPr>
              <a:lnSpc>
                <a:spcPct val="105000"/>
              </a:lnSpc>
              <a:spcBef>
                <a:spcPct val="0"/>
              </a:spcBef>
              <a:buFontTx/>
              <a:buNone/>
            </a:pPr>
            <a:r>
              <a:rPr lang="en-US" altLang="zh-CN" sz="4000">
                <a:latin typeface="Times New Roman" panose="02020603050405020304" pitchFamily="18" charset="0"/>
              </a:rPr>
              <a:t>W: Cool! Where does he work?</a:t>
            </a:r>
          </a:p>
          <a:p>
            <a:pPr>
              <a:lnSpc>
                <a:spcPct val="105000"/>
              </a:lnSpc>
              <a:spcBef>
                <a:spcPct val="0"/>
              </a:spcBef>
              <a:buFontTx/>
              <a:buNone/>
            </a:pPr>
            <a:r>
              <a:rPr lang="en-US" altLang="zh-CN" sz="4000">
                <a:latin typeface="Times New Roman" panose="02020603050405020304" pitchFamily="18" charset="0"/>
              </a:rPr>
              <a:t>M: He works near the sea. I'm going to be a pilot one day. What about you, Linda?</a:t>
            </a:r>
          </a:p>
          <a:p>
            <a:pPr>
              <a:lnSpc>
                <a:spcPct val="105000"/>
              </a:lnSpc>
              <a:spcBef>
                <a:spcPct val="0"/>
              </a:spcBef>
              <a:buFontTx/>
              <a:buNone/>
            </a:pPr>
            <a:r>
              <a:rPr lang="en-US" altLang="zh-CN" sz="4000">
                <a:latin typeface="Times New Roman" panose="02020603050405020304" pitchFamily="18" charset="0"/>
              </a:rPr>
              <a:t>W: I'm going to be a teacher one day.</a:t>
            </a:r>
          </a:p>
        </p:txBody>
      </p:sp>
      <p:pic>
        <p:nvPicPr>
          <p:cNvPr id="21519" name="Picture 15">
            <a:hlinkClick r:id="" action="ppaction://media"/>
            <a:extLst>
              <a:ext uri="{FF2B5EF4-FFF2-40B4-BE49-F238E27FC236}">
                <a16:creationId xmlns:a16="http://schemas.microsoft.com/office/drawing/2014/main" id="{118B1B1D-82A2-86A5-D705-18F1EA5904D2}"/>
              </a:ext>
            </a:extLst>
          </p:cNvPr>
          <p:cNvPicPr>
            <a:picLocks noChangeAspect="1" noChangeArrowheads="1"/>
          </p:cNvPicPr>
          <p:nvPr>
            <a:audioFile r:link="rId6"/>
            <p:extLst>
              <p:ext uri="{DAA4B4D4-6D71-4841-9C94-3DE7FCFB9230}">
                <p14:media xmlns:p14="http://schemas.microsoft.com/office/powerpoint/2010/main" r:embed="rId5"/>
              </p:ext>
            </p:extLst>
          </p:nvPr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04250" y="5589588"/>
            <a:ext cx="508000" cy="50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520" name="Picture 16">
            <a:hlinkClick r:id="" action="ppaction://media"/>
            <a:extLst>
              <a:ext uri="{FF2B5EF4-FFF2-40B4-BE49-F238E27FC236}">
                <a16:creationId xmlns:a16="http://schemas.microsoft.com/office/drawing/2014/main" id="{5BF5216B-15C3-9C9B-6896-F38E00597376}"/>
              </a:ext>
            </a:extLst>
          </p:cNvPr>
          <p:cNvPicPr>
            <a:picLocks noChangeAspect="1" noChangeArrowheads="1"/>
          </p:cNvPicPr>
          <p:nvPr>
            <a:audioFile r:link="rId8"/>
            <p:extLst>
              <p:ext uri="{DAA4B4D4-6D71-4841-9C94-3DE7FCFB9230}">
                <p14:media xmlns:p14="http://schemas.microsoft.com/office/powerpoint/2010/main" r:embed="rId7"/>
              </p:ext>
            </p:extLst>
          </p:nvPr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2950" y="188913"/>
            <a:ext cx="508000" cy="50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01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01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9029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 nodeType="clickPar">
                      <p:stCondLst>
                        <p:cond delay="0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1952" fill="hold"/>
                                        <p:tgtEl>
                                          <p:spTgt spid="9029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0293"/>
                  </p:tgtEl>
                </p:cond>
              </p:nextCondLst>
            </p:seq>
            <p:audio>
              <p:cMediaNode>
                <p:cTn id="1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0293"/>
                </p:tgtEl>
              </p:cMediaNode>
            </p:audio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9029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 nodeType="clickPar">
                      <p:stCondLst>
                        <p:cond delay="0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9" dur="1916" fill="hold"/>
                                        <p:tgtEl>
                                          <p:spTgt spid="9029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0294"/>
                  </p:tgtEl>
                </p:cond>
              </p:nextCondLst>
            </p:seq>
            <p:audio>
              <p:cMediaNode>
                <p:cTn id="2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0294"/>
                </p:tgtEl>
              </p:cMediaNode>
            </p:audio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215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 nodeType="clickPar">
                      <p:stCondLst>
                        <p:cond delay="0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5" dur="43209" fill="hold"/>
                                        <p:tgtEl>
                                          <p:spTgt spid="2151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519"/>
                  </p:tgtEl>
                </p:cond>
              </p:nextCondLst>
            </p:seq>
            <p:audio>
              <p:cMediaNode>
                <p:cTn id="2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1519"/>
                </p:tgtEl>
              </p:cMediaNode>
            </p:audio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2150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 nodeType="clickPar">
                      <p:stCondLst>
                        <p:cond delay="0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1000"/>
                                        <p:tgtEl>
                                          <p:spTgt spid="215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34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6" dur="500"/>
                                        <p:tgtEl>
                                          <p:spTgt spid="215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509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215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 nodeType="clickPar">
                      <p:stCondLst>
                        <p:cond delay="0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5" presetClass="exit" presetSubtype="5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down)">
                                      <p:cBhvr>
                                        <p:cTn id="41" dur="1000"/>
                                        <p:tgtEl>
                                          <p:spTgt spid="215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15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44" presetID="5" presetClass="exit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45" dur="500"/>
                                        <p:tgtEl>
                                          <p:spTgt spid="215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511"/>
                  </p:tgtEl>
                </p:cond>
              </p:nextCondLst>
            </p:seq>
          </p:childTnLst>
        </p:cTn>
      </p:par>
    </p:tnLst>
    <p:bldLst>
      <p:bldP spid="90119" grpId="0" autoUpdateAnimBg="0"/>
      <p:bldP spid="21515" grpId="0" animBg="1"/>
      <p:bldP spid="21515" grpId="1" animBg="1"/>
    </p:bldLst>
  </p:timing>
</p:sld>
</file>

<file path=ppt/theme/theme1.xml><?xml version="1.0" encoding="utf-8"?>
<a:theme xmlns:a="http://schemas.openxmlformats.org/drawingml/2006/main" name="Ocean">
  <a:themeElements>
    <a:clrScheme name="Ocean 13">
      <a:dk1>
        <a:srgbClr val="080808"/>
      </a:dk1>
      <a:lt1>
        <a:srgbClr val="66FFFF"/>
      </a:lt1>
      <a:dk2>
        <a:srgbClr val="080808"/>
      </a:dk2>
      <a:lt2>
        <a:srgbClr val="000066"/>
      </a:lt2>
      <a:accent1>
        <a:srgbClr val="00FFFF"/>
      </a:accent1>
      <a:accent2>
        <a:srgbClr val="9999FF"/>
      </a:accent2>
      <a:accent3>
        <a:srgbClr val="B8FFFF"/>
      </a:accent3>
      <a:accent4>
        <a:srgbClr val="060606"/>
      </a:accent4>
      <a:accent5>
        <a:srgbClr val="AAFFFF"/>
      </a:accent5>
      <a:accent6>
        <a:srgbClr val="8A8AE7"/>
      </a:accent6>
      <a:hlink>
        <a:srgbClr val="FF3300"/>
      </a:hlink>
      <a:folHlink>
        <a:srgbClr val="FF9900"/>
      </a:folHlink>
    </a:clrScheme>
    <a:fontScheme name="Ocean">
      <a:majorFont>
        <a:latin typeface="Tahoma"/>
        <a:ea typeface="宋体"/>
        <a:cs typeface=""/>
      </a:majorFont>
      <a:minorFont>
        <a:latin typeface="Tahoma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361950" algn="just" defTabSz="914400" rtl="0" eaLnBrk="1" fontAlgn="base" latinLnBrk="0" hangingPunct="1">
          <a:lnSpc>
            <a:spcPct val="150000"/>
          </a:lnSpc>
          <a:spcBef>
            <a:spcPct val="0"/>
          </a:spcBef>
          <a:spcAft>
            <a:spcPct val="0"/>
          </a:spcAft>
          <a:buClr>
            <a:schemeClr val="hlink"/>
          </a:buClr>
          <a:buSzPct val="120000"/>
          <a:buFontTx/>
          <a:buNone/>
          <a:tabLst/>
          <a:defRPr kumimoji="0" lang="zh-CN" alt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anose="02020603050405020304" pitchFamily="18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361950" algn="just" defTabSz="914400" rtl="0" eaLnBrk="1" fontAlgn="base" latinLnBrk="0" hangingPunct="1">
          <a:lnSpc>
            <a:spcPct val="150000"/>
          </a:lnSpc>
          <a:spcBef>
            <a:spcPct val="0"/>
          </a:spcBef>
          <a:spcAft>
            <a:spcPct val="0"/>
          </a:spcAft>
          <a:buClr>
            <a:schemeClr val="hlink"/>
          </a:buClr>
          <a:buSzPct val="120000"/>
          <a:buFontTx/>
          <a:buNone/>
          <a:tabLst/>
          <a:defRPr kumimoji="0" lang="zh-CN" alt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anose="02020603050405020304" pitchFamily="18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Ocean 1">
        <a:dk1>
          <a:srgbClr val="010199"/>
        </a:dk1>
        <a:lt1>
          <a:srgbClr val="FFFFFF"/>
        </a:lt1>
        <a:dk2>
          <a:srgbClr val="000099"/>
        </a:dk2>
        <a:lt2>
          <a:srgbClr val="FFFFFF"/>
        </a:lt2>
        <a:accent1>
          <a:srgbClr val="33CCCC"/>
        </a:accent1>
        <a:accent2>
          <a:srgbClr val="00C600"/>
        </a:accent2>
        <a:accent3>
          <a:srgbClr val="AAAACA"/>
        </a:accent3>
        <a:accent4>
          <a:srgbClr val="DADADA"/>
        </a:accent4>
        <a:accent5>
          <a:srgbClr val="ADE2E2"/>
        </a:accent5>
        <a:accent6>
          <a:srgbClr val="00B300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ean 2">
        <a:dk1>
          <a:srgbClr val="000066"/>
        </a:dk1>
        <a:lt1>
          <a:srgbClr val="FFFFFF"/>
        </a:lt1>
        <a:dk2>
          <a:srgbClr val="5D93FF"/>
        </a:dk2>
        <a:lt2>
          <a:srgbClr val="FFFFFF"/>
        </a:lt2>
        <a:accent1>
          <a:srgbClr val="6666FF"/>
        </a:accent1>
        <a:accent2>
          <a:srgbClr val="9999FF"/>
        </a:accent2>
        <a:accent3>
          <a:srgbClr val="B6C8FF"/>
        </a:accent3>
        <a:accent4>
          <a:srgbClr val="DADADA"/>
        </a:accent4>
        <a:accent5>
          <a:srgbClr val="B8B8FF"/>
        </a:accent5>
        <a:accent6>
          <a:srgbClr val="8A8AE7"/>
        </a:accent6>
        <a:hlink>
          <a:srgbClr val="FF33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ean 3">
        <a:dk1>
          <a:srgbClr val="000000"/>
        </a:dk1>
        <a:lt1>
          <a:srgbClr val="FFFFFF"/>
        </a:lt1>
        <a:dk2>
          <a:srgbClr val="572E88"/>
        </a:dk2>
        <a:lt2>
          <a:srgbClr val="FFFFFF"/>
        </a:lt2>
        <a:accent1>
          <a:srgbClr val="FF6600"/>
        </a:accent1>
        <a:accent2>
          <a:srgbClr val="FFCC00"/>
        </a:accent2>
        <a:accent3>
          <a:srgbClr val="B4ADC3"/>
        </a:accent3>
        <a:accent4>
          <a:srgbClr val="DADADA"/>
        </a:accent4>
        <a:accent5>
          <a:srgbClr val="FFB8AA"/>
        </a:accent5>
        <a:accent6>
          <a:srgbClr val="E7B900"/>
        </a:accent6>
        <a:hlink>
          <a:srgbClr val="33CCCC"/>
        </a:hlink>
        <a:folHlink>
          <a:srgbClr val="36CC6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ean 4">
        <a:dk1>
          <a:srgbClr val="003366"/>
        </a:dk1>
        <a:lt1>
          <a:srgbClr val="FFFFFF"/>
        </a:lt1>
        <a:dk2>
          <a:srgbClr val="666699"/>
        </a:dk2>
        <a:lt2>
          <a:srgbClr val="FFFFFF"/>
        </a:lt2>
        <a:accent1>
          <a:srgbClr val="9966FF"/>
        </a:accent1>
        <a:accent2>
          <a:srgbClr val="00CC66"/>
        </a:accent2>
        <a:accent3>
          <a:srgbClr val="B8B8CA"/>
        </a:accent3>
        <a:accent4>
          <a:srgbClr val="DADADA"/>
        </a:accent4>
        <a:accent5>
          <a:srgbClr val="CAB8FF"/>
        </a:accent5>
        <a:accent6>
          <a:srgbClr val="00B95C"/>
        </a:accent6>
        <a:hlink>
          <a:srgbClr val="65C8FF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ean 5">
        <a:dk1>
          <a:srgbClr val="000000"/>
        </a:dk1>
        <a:lt1>
          <a:srgbClr val="FFFFFF"/>
        </a:lt1>
        <a:dk2>
          <a:srgbClr val="336600"/>
        </a:dk2>
        <a:lt2>
          <a:srgbClr val="FFFFFF"/>
        </a:lt2>
        <a:accent1>
          <a:srgbClr val="B7C533"/>
        </a:accent1>
        <a:accent2>
          <a:srgbClr val="CCCCFF"/>
        </a:accent2>
        <a:accent3>
          <a:srgbClr val="ADB8AA"/>
        </a:accent3>
        <a:accent4>
          <a:srgbClr val="DADADA"/>
        </a:accent4>
        <a:accent5>
          <a:srgbClr val="D8DFAD"/>
        </a:accent5>
        <a:accent6>
          <a:srgbClr val="B9B9E7"/>
        </a:accent6>
        <a:hlink>
          <a:srgbClr val="FFFFCC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ean 6">
        <a:dk1>
          <a:srgbClr val="000000"/>
        </a:dk1>
        <a:lt1>
          <a:srgbClr val="FFFFFF"/>
        </a:lt1>
        <a:dk2>
          <a:srgbClr val="006B80"/>
        </a:dk2>
        <a:lt2>
          <a:srgbClr val="C1CB75"/>
        </a:lt2>
        <a:accent1>
          <a:srgbClr val="6F8406"/>
        </a:accent1>
        <a:accent2>
          <a:srgbClr val="D9E288"/>
        </a:accent2>
        <a:accent3>
          <a:srgbClr val="AABAC0"/>
        </a:accent3>
        <a:accent4>
          <a:srgbClr val="DADADA"/>
        </a:accent4>
        <a:accent5>
          <a:srgbClr val="BBC2AA"/>
        </a:accent5>
        <a:accent6>
          <a:srgbClr val="C4CD7B"/>
        </a:accent6>
        <a:hlink>
          <a:srgbClr val="00CC00"/>
        </a:hlink>
        <a:folHlink>
          <a:srgbClr val="C0FF7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ean 7">
        <a:dk1>
          <a:srgbClr val="5F5F5F"/>
        </a:dk1>
        <a:lt1>
          <a:srgbClr val="FFFFFF"/>
        </a:lt1>
        <a:dk2>
          <a:srgbClr val="FF6600"/>
        </a:dk2>
        <a:lt2>
          <a:srgbClr val="FFFFFF"/>
        </a:lt2>
        <a:accent1>
          <a:srgbClr val="CC6600"/>
        </a:accent1>
        <a:accent2>
          <a:srgbClr val="FF6600"/>
        </a:accent2>
        <a:accent3>
          <a:srgbClr val="FFB8AA"/>
        </a:accent3>
        <a:accent4>
          <a:srgbClr val="DADADA"/>
        </a:accent4>
        <a:accent5>
          <a:srgbClr val="E2B8AA"/>
        </a:accent5>
        <a:accent6>
          <a:srgbClr val="E75C00"/>
        </a:accent6>
        <a:hlink>
          <a:srgbClr val="FFFF99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ean 8">
        <a:dk1>
          <a:srgbClr val="000000"/>
        </a:dk1>
        <a:lt1>
          <a:srgbClr val="FFFFFF"/>
        </a:lt1>
        <a:dk2>
          <a:srgbClr val="FFBA2F"/>
        </a:dk2>
        <a:lt2>
          <a:srgbClr val="A50021"/>
        </a:lt2>
        <a:accent1>
          <a:srgbClr val="FF6600"/>
        </a:accent1>
        <a:accent2>
          <a:srgbClr val="CC6600"/>
        </a:accent2>
        <a:accent3>
          <a:srgbClr val="FFD9AD"/>
        </a:accent3>
        <a:accent4>
          <a:srgbClr val="DADADA"/>
        </a:accent4>
        <a:accent5>
          <a:srgbClr val="FFB8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ean 9">
        <a:dk1>
          <a:srgbClr val="000066"/>
        </a:dk1>
        <a:lt1>
          <a:srgbClr val="FFFFFF"/>
        </a:lt1>
        <a:dk2>
          <a:srgbClr val="5D93FF"/>
        </a:dk2>
        <a:lt2>
          <a:srgbClr val="FFFFFF"/>
        </a:lt2>
        <a:accent1>
          <a:srgbClr val="00FFFF"/>
        </a:accent1>
        <a:accent2>
          <a:srgbClr val="9999FF"/>
        </a:accent2>
        <a:accent3>
          <a:srgbClr val="B6C8FF"/>
        </a:accent3>
        <a:accent4>
          <a:srgbClr val="DADADA"/>
        </a:accent4>
        <a:accent5>
          <a:srgbClr val="AAFFFF"/>
        </a:accent5>
        <a:accent6>
          <a:srgbClr val="8A8AE7"/>
        </a:accent6>
        <a:hlink>
          <a:srgbClr val="FF33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ean 10">
        <a:dk1>
          <a:srgbClr val="000066"/>
        </a:dk1>
        <a:lt1>
          <a:srgbClr val="FFFFFF"/>
        </a:lt1>
        <a:dk2>
          <a:srgbClr val="080808"/>
        </a:dk2>
        <a:lt2>
          <a:srgbClr val="FFFFFF"/>
        </a:lt2>
        <a:accent1>
          <a:srgbClr val="00FFFF"/>
        </a:accent1>
        <a:accent2>
          <a:srgbClr val="9999FF"/>
        </a:accent2>
        <a:accent3>
          <a:srgbClr val="AAAAAA"/>
        </a:accent3>
        <a:accent4>
          <a:srgbClr val="DADADA"/>
        </a:accent4>
        <a:accent5>
          <a:srgbClr val="AAFFFF"/>
        </a:accent5>
        <a:accent6>
          <a:srgbClr val="8A8AE7"/>
        </a:accent6>
        <a:hlink>
          <a:srgbClr val="FF33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ean 11">
        <a:dk1>
          <a:srgbClr val="000066"/>
        </a:dk1>
        <a:lt1>
          <a:srgbClr val="FFFFFF"/>
        </a:lt1>
        <a:dk2>
          <a:srgbClr val="66FFFF"/>
        </a:dk2>
        <a:lt2>
          <a:srgbClr val="FFFFFF"/>
        </a:lt2>
        <a:accent1>
          <a:srgbClr val="00FFFF"/>
        </a:accent1>
        <a:accent2>
          <a:srgbClr val="9999FF"/>
        </a:accent2>
        <a:accent3>
          <a:srgbClr val="B8FFFF"/>
        </a:accent3>
        <a:accent4>
          <a:srgbClr val="DADADA"/>
        </a:accent4>
        <a:accent5>
          <a:srgbClr val="AAFFFF"/>
        </a:accent5>
        <a:accent6>
          <a:srgbClr val="8A8AE7"/>
        </a:accent6>
        <a:hlink>
          <a:srgbClr val="FF33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ean 12">
        <a:dk1>
          <a:srgbClr val="080808"/>
        </a:dk1>
        <a:lt1>
          <a:srgbClr val="66FFFF"/>
        </a:lt1>
        <a:dk2>
          <a:srgbClr val="FFFFFF"/>
        </a:dk2>
        <a:lt2>
          <a:srgbClr val="000066"/>
        </a:lt2>
        <a:accent1>
          <a:srgbClr val="00FFFF"/>
        </a:accent1>
        <a:accent2>
          <a:srgbClr val="9999FF"/>
        </a:accent2>
        <a:accent3>
          <a:srgbClr val="B8FFFF"/>
        </a:accent3>
        <a:accent4>
          <a:srgbClr val="060606"/>
        </a:accent4>
        <a:accent5>
          <a:srgbClr val="AAFFFF"/>
        </a:accent5>
        <a:accent6>
          <a:srgbClr val="8A8AE7"/>
        </a:accent6>
        <a:hlink>
          <a:srgbClr val="FF330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cean 13">
        <a:dk1>
          <a:srgbClr val="080808"/>
        </a:dk1>
        <a:lt1>
          <a:srgbClr val="66FFFF"/>
        </a:lt1>
        <a:dk2>
          <a:srgbClr val="080808"/>
        </a:dk2>
        <a:lt2>
          <a:srgbClr val="000066"/>
        </a:lt2>
        <a:accent1>
          <a:srgbClr val="00FFFF"/>
        </a:accent1>
        <a:accent2>
          <a:srgbClr val="9999FF"/>
        </a:accent2>
        <a:accent3>
          <a:srgbClr val="B8FFFF"/>
        </a:accent3>
        <a:accent4>
          <a:srgbClr val="060606"/>
        </a:accent4>
        <a:accent5>
          <a:srgbClr val="AAFFFF"/>
        </a:accent5>
        <a:accent6>
          <a:srgbClr val="8A8AE7"/>
        </a:accent6>
        <a:hlink>
          <a:srgbClr val="FF330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Ocean</Template>
  <TotalTime>17380</TotalTime>
  <Words>2637</Words>
  <Application>Microsoft Office PowerPoint</Application>
  <PresentationFormat>全屏显示(4:3)</PresentationFormat>
  <Paragraphs>205</Paragraphs>
  <Slides>24</Slides>
  <Notes>24</Notes>
  <HiddenSlides>0</HiddenSlides>
  <MMClips>65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24</vt:i4>
      </vt:variant>
    </vt:vector>
  </HeadingPairs>
  <TitlesOfParts>
    <vt:vector size="30" baseType="lpstr">
      <vt:lpstr>Times New Roman</vt:lpstr>
      <vt:lpstr>宋体</vt:lpstr>
      <vt:lpstr>Arial</vt:lpstr>
      <vt:lpstr>Tahoma</vt:lpstr>
      <vt:lpstr>Wingdings</vt:lpstr>
      <vt:lpstr>Ocean</vt:lpstr>
      <vt:lpstr>PowerPoint 演示文稿</vt:lpstr>
      <vt:lpstr>目  录</vt:lpstr>
      <vt:lpstr>一、模仿朗读（共 4 分） </vt:lpstr>
      <vt:lpstr>二、信息获取（共 10 分） 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谢   谢！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三人行学习管理移动平台 （ LMS ）</dc:title>
  <dc:creator>i3menh</dc:creator>
  <cp:lastModifiedBy>bear deng</cp:lastModifiedBy>
  <cp:revision>2689</cp:revision>
  <dcterms:created xsi:type="dcterms:W3CDTF">2017-09-10T14:07:03Z</dcterms:created>
  <dcterms:modified xsi:type="dcterms:W3CDTF">2025-08-29T01:08:33Z</dcterms:modified>
</cp:coreProperties>
</file>